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1" r:id="rId4"/>
    <p:sldMasterId id="2147483700" r:id="rId5"/>
  </p:sldMasterIdLst>
  <p:notesMasterIdLst>
    <p:notesMasterId r:id="rId11"/>
  </p:notesMasterIdLst>
  <p:sldIdLst>
    <p:sldId id="257" r:id="rId6"/>
    <p:sldId id="310" r:id="rId7"/>
    <p:sldId id="298" r:id="rId8"/>
    <p:sldId id="300" r:id="rId9"/>
    <p:sldId id="30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endenning, Sam (STFC,RAL,SC)" initials="GS(" lastIdx="1" clrIdx="0">
    <p:extLst>
      <p:ext uri="{19B8F6BF-5375-455C-9EA6-DF929625EA0E}">
        <p15:presenceInfo xmlns:p15="http://schemas.microsoft.com/office/powerpoint/2012/main" userId="Glendenning, Sam (STFC,RAL,SC)" providerId="None"/>
      </p:ext>
    </p:extLst>
  </p:cmAuthor>
  <p:cmAuthor id="2" name="Walder, James (STFC,RAL,PPD)" initials="W(" lastIdx="6" clrIdx="1">
    <p:extLst>
      <p:ext uri="{19B8F6BF-5375-455C-9EA6-DF929625EA0E}">
        <p15:presenceInfo xmlns:p15="http://schemas.microsoft.com/office/powerpoint/2012/main" userId="100320009a999df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0C0C0C"/>
    <a:srgbClr val="FF6900"/>
    <a:srgbClr val="003088"/>
    <a:srgbClr val="F08900"/>
    <a:srgbClr val="1E5DF8"/>
    <a:srgbClr val="FFFFFF"/>
    <a:srgbClr val="00BED5"/>
    <a:srgbClr val="C13D33"/>
    <a:srgbClr val="E94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D79F52-C12B-4C64-9054-E4E81733730D}" v="1027" dt="2020-12-01T14:21:03.333"/>
    <p1510:client id="{62C46F06-30AD-4D6D-916A-158D7A89AE97}" v="6" dt="2021-05-13T17:23:01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76122" autoAdjust="0"/>
  </p:normalViewPr>
  <p:slideViewPr>
    <p:cSldViewPr snapToGrid="0" snapToObjects="1">
      <p:cViewPr varScale="1">
        <p:scale>
          <a:sx n="100" d="100"/>
          <a:sy n="100" d="100"/>
        </p:scale>
        <p:origin x="876" y="78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denning, Sam (STFC,RAL,SC)" userId="53532eef-4fe6-4b9c-a742-fbf842563330" providerId="ADAL" clId="{444F7D90-F572-4E2B-B05A-C2E518BC003F}"/>
    <pc:docChg chg="undo custSel addSld delSld modSld sldOrd">
      <pc:chgData name="Glendenning, Sam (STFC,RAL,SC)" userId="53532eef-4fe6-4b9c-a742-fbf842563330" providerId="ADAL" clId="{444F7D90-F572-4E2B-B05A-C2E518BC003F}" dt="2020-11-25T15:46:12.173" v="2527" actId="1076"/>
      <pc:docMkLst>
        <pc:docMk/>
      </pc:docMkLst>
      <pc:sldChg chg="addSp modSp mod">
        <pc:chgData name="Glendenning, Sam (STFC,RAL,SC)" userId="53532eef-4fe6-4b9c-a742-fbf842563330" providerId="ADAL" clId="{444F7D90-F572-4E2B-B05A-C2E518BC003F}" dt="2020-11-25T12:03:17.431" v="122" actId="1076"/>
        <pc:sldMkLst>
          <pc:docMk/>
          <pc:sldMk cId="3224382533" sldId="257"/>
        </pc:sldMkLst>
        <pc:spChg chg="mod">
          <ac:chgData name="Glendenning, Sam (STFC,RAL,SC)" userId="53532eef-4fe6-4b9c-a742-fbf842563330" providerId="ADAL" clId="{444F7D90-F572-4E2B-B05A-C2E518BC003F}" dt="2020-11-25T12:02:50.881" v="117" actId="164"/>
          <ac:spMkLst>
            <pc:docMk/>
            <pc:sldMk cId="3224382533" sldId="257"/>
            <ac:spMk id="3" creationId="{78DB0FE0-A4AF-D848-8925-91A37993D74D}"/>
          </ac:spMkLst>
        </pc:spChg>
        <pc:spChg chg="mod">
          <ac:chgData name="Glendenning, Sam (STFC,RAL,SC)" userId="53532eef-4fe6-4b9c-a742-fbf842563330" providerId="ADAL" clId="{444F7D90-F572-4E2B-B05A-C2E518BC003F}" dt="2020-11-25T12:02:50.881" v="117" actId="164"/>
          <ac:spMkLst>
            <pc:docMk/>
            <pc:sldMk cId="3224382533" sldId="257"/>
            <ac:spMk id="5" creationId="{0BEB0AE4-391E-6F41-84C6-D4EEDF519A31}"/>
          </ac:spMkLst>
        </pc:spChg>
        <pc:grpChg chg="add mod">
          <ac:chgData name="Glendenning, Sam (STFC,RAL,SC)" userId="53532eef-4fe6-4b9c-a742-fbf842563330" providerId="ADAL" clId="{444F7D90-F572-4E2B-B05A-C2E518BC003F}" dt="2020-11-25T12:03:17.431" v="122" actId="1076"/>
          <ac:grpSpMkLst>
            <pc:docMk/>
            <pc:sldMk cId="3224382533" sldId="257"/>
            <ac:grpSpMk id="2" creationId="{CF53C7F8-7EF9-4974-9BC7-34069D495D31}"/>
          </ac:grpSpMkLst>
        </pc:grpChg>
        <pc:picChg chg="add mod">
          <ac:chgData name="Glendenning, Sam (STFC,RAL,SC)" userId="53532eef-4fe6-4b9c-a742-fbf842563330" providerId="ADAL" clId="{444F7D90-F572-4E2B-B05A-C2E518BC003F}" dt="2020-11-25T12:03:03.823" v="121" actId="1076"/>
          <ac:picMkLst>
            <pc:docMk/>
            <pc:sldMk cId="3224382533" sldId="257"/>
            <ac:picMk id="1026" creationId="{4845ECE1-3837-4AA3-994A-953D63819014}"/>
          </ac:picMkLst>
        </pc:picChg>
      </pc:sldChg>
      <pc:sldChg chg="modSp mod">
        <pc:chgData name="Glendenning, Sam (STFC,RAL,SC)" userId="53532eef-4fe6-4b9c-a742-fbf842563330" providerId="ADAL" clId="{444F7D90-F572-4E2B-B05A-C2E518BC003F}" dt="2020-11-25T12:04:09.681" v="124" actId="1076"/>
        <pc:sldMkLst>
          <pc:docMk/>
          <pc:sldMk cId="2074647058" sldId="259"/>
        </pc:sldMkLst>
        <pc:picChg chg="mod">
          <ac:chgData name="Glendenning, Sam (STFC,RAL,SC)" userId="53532eef-4fe6-4b9c-a742-fbf842563330" providerId="ADAL" clId="{444F7D90-F572-4E2B-B05A-C2E518BC003F}" dt="2020-11-25T12:04:09.681" v="124" actId="1076"/>
          <ac:picMkLst>
            <pc:docMk/>
            <pc:sldMk cId="2074647058" sldId="259"/>
            <ac:picMk id="6" creationId="{608E72E0-4CD4-9940-AE1D-A6D03534E26D}"/>
          </ac:picMkLst>
        </pc:picChg>
      </pc:sldChg>
      <pc:sldChg chg="delSp modSp mod ord">
        <pc:chgData name="Glendenning, Sam (STFC,RAL,SC)" userId="53532eef-4fe6-4b9c-a742-fbf842563330" providerId="ADAL" clId="{444F7D90-F572-4E2B-B05A-C2E518BC003F}" dt="2020-11-25T14:35:53.762" v="1816" actId="1076"/>
        <pc:sldMkLst>
          <pc:docMk/>
          <pc:sldMk cId="3188145418" sldId="260"/>
        </pc:sldMkLst>
        <pc:spChg chg="mod">
          <ac:chgData name="Glendenning, Sam (STFC,RAL,SC)" userId="53532eef-4fe6-4b9c-a742-fbf842563330" providerId="ADAL" clId="{444F7D90-F572-4E2B-B05A-C2E518BC003F}" dt="2020-11-25T14:35:46.994" v="1814" actId="1076"/>
          <ac:spMkLst>
            <pc:docMk/>
            <pc:sldMk cId="3188145418" sldId="260"/>
            <ac:spMk id="8" creationId="{A1A39C34-E01A-FD49-8603-2E8AE6BB5606}"/>
          </ac:spMkLst>
        </pc:spChg>
        <pc:spChg chg="del mod">
          <ac:chgData name="Glendenning, Sam (STFC,RAL,SC)" userId="53532eef-4fe6-4b9c-a742-fbf842563330" providerId="ADAL" clId="{444F7D90-F572-4E2B-B05A-C2E518BC003F}" dt="2020-11-25T14:35:36.997" v="1807" actId="478"/>
          <ac:spMkLst>
            <pc:docMk/>
            <pc:sldMk cId="3188145418" sldId="260"/>
            <ac:spMk id="9" creationId="{1CBAF2C3-EC07-3149-9606-B755707208BA}"/>
          </ac:spMkLst>
        </pc:spChg>
        <pc:picChg chg="mod">
          <ac:chgData name="Glendenning, Sam (STFC,RAL,SC)" userId="53532eef-4fe6-4b9c-a742-fbf842563330" providerId="ADAL" clId="{444F7D90-F572-4E2B-B05A-C2E518BC003F}" dt="2020-11-25T14:35:53.762" v="1816" actId="1076"/>
          <ac:picMkLst>
            <pc:docMk/>
            <pc:sldMk cId="3188145418" sldId="260"/>
            <ac:picMk id="4" creationId="{8159E85F-170D-B94D-BA35-E3F2E3C164E4}"/>
          </ac:picMkLst>
        </pc:picChg>
      </pc:sldChg>
      <pc:sldChg chg="modSp mod">
        <pc:chgData name="Glendenning, Sam (STFC,RAL,SC)" userId="53532eef-4fe6-4b9c-a742-fbf842563330" providerId="ADAL" clId="{444F7D90-F572-4E2B-B05A-C2E518BC003F}" dt="2020-11-25T12:04:54.183" v="126" actId="1076"/>
        <pc:sldMkLst>
          <pc:docMk/>
          <pc:sldMk cId="2485503620" sldId="264"/>
        </pc:sldMkLst>
        <pc:spChg chg="mod">
          <ac:chgData name="Glendenning, Sam (STFC,RAL,SC)" userId="53532eef-4fe6-4b9c-a742-fbf842563330" providerId="ADAL" clId="{444F7D90-F572-4E2B-B05A-C2E518BC003F}" dt="2020-11-25T12:04:54.183" v="126" actId="1076"/>
          <ac:spMkLst>
            <pc:docMk/>
            <pc:sldMk cId="2485503620" sldId="264"/>
            <ac:spMk id="9" creationId="{F00CE4B4-59AE-E048-B44E-32D83285402B}"/>
          </ac:spMkLst>
        </pc:spChg>
      </pc:sldChg>
      <pc:sldChg chg="addSp delSp modSp mod">
        <pc:chgData name="Glendenning, Sam (STFC,RAL,SC)" userId="53532eef-4fe6-4b9c-a742-fbf842563330" providerId="ADAL" clId="{444F7D90-F572-4E2B-B05A-C2E518BC003F}" dt="2020-11-25T12:54:03.374" v="890" actId="113"/>
        <pc:sldMkLst>
          <pc:docMk/>
          <pc:sldMk cId="154713337" sldId="274"/>
        </pc:sldMkLst>
        <pc:spChg chg="del">
          <ac:chgData name="Glendenning, Sam (STFC,RAL,SC)" userId="53532eef-4fe6-4b9c-a742-fbf842563330" providerId="ADAL" clId="{444F7D90-F572-4E2B-B05A-C2E518BC003F}" dt="2020-11-25T12:14:08.271" v="127" actId="478"/>
          <ac:spMkLst>
            <pc:docMk/>
            <pc:sldMk cId="154713337" sldId="274"/>
            <ac:spMk id="2" creationId="{FF8FDA59-68E0-4A8A-BB40-D5867CF22140}"/>
          </ac:spMkLst>
        </pc:spChg>
        <pc:spChg chg="mod">
          <ac:chgData name="Glendenning, Sam (STFC,RAL,SC)" userId="53532eef-4fe6-4b9c-a742-fbf842563330" providerId="ADAL" clId="{444F7D90-F572-4E2B-B05A-C2E518BC003F}" dt="2020-11-25T12:15:28.910" v="151" actId="20577"/>
          <ac:spMkLst>
            <pc:docMk/>
            <pc:sldMk cId="154713337" sldId="274"/>
            <ac:spMk id="6" creationId="{D7BE17AB-FEAE-1A42-84B8-5376345F5709}"/>
          </ac:spMkLst>
        </pc:spChg>
        <pc:spChg chg="mod">
          <ac:chgData name="Glendenning, Sam (STFC,RAL,SC)" userId="53532eef-4fe6-4b9c-a742-fbf842563330" providerId="ADAL" clId="{444F7D90-F572-4E2B-B05A-C2E518BC003F}" dt="2020-11-25T12:54:03.374" v="890" actId="113"/>
          <ac:spMkLst>
            <pc:docMk/>
            <pc:sldMk cId="154713337" sldId="274"/>
            <ac:spMk id="7" creationId="{2422DBB9-7747-7041-8E78-C517CE8075C9}"/>
          </ac:spMkLst>
        </pc:spChg>
        <pc:spChg chg="add mod">
          <ac:chgData name="Glendenning, Sam (STFC,RAL,SC)" userId="53532eef-4fe6-4b9c-a742-fbf842563330" providerId="ADAL" clId="{444F7D90-F572-4E2B-B05A-C2E518BC003F}" dt="2020-11-25T12:52:07.881" v="880" actId="164"/>
          <ac:spMkLst>
            <pc:docMk/>
            <pc:sldMk cId="154713337" sldId="274"/>
            <ac:spMk id="14" creationId="{5DFE81F5-BA13-4F59-BB1C-8D5B89A4363C}"/>
          </ac:spMkLst>
        </pc:spChg>
        <pc:spChg chg="add mod">
          <ac:chgData name="Glendenning, Sam (STFC,RAL,SC)" userId="53532eef-4fe6-4b9c-a742-fbf842563330" providerId="ADAL" clId="{444F7D90-F572-4E2B-B05A-C2E518BC003F}" dt="2020-11-25T12:52:15.204" v="881" actId="164"/>
          <ac:spMkLst>
            <pc:docMk/>
            <pc:sldMk cId="154713337" sldId="274"/>
            <ac:spMk id="15" creationId="{6FD97D43-810A-4D42-812A-CF5EA06435A1}"/>
          </ac:spMkLst>
        </pc:spChg>
        <pc:grpChg chg="add mod">
          <ac:chgData name="Glendenning, Sam (STFC,RAL,SC)" userId="53532eef-4fe6-4b9c-a742-fbf842563330" providerId="ADAL" clId="{444F7D90-F572-4E2B-B05A-C2E518BC003F}" dt="2020-11-25T12:52:07.881" v="880" actId="164"/>
          <ac:grpSpMkLst>
            <pc:docMk/>
            <pc:sldMk cId="154713337" sldId="274"/>
            <ac:grpSpMk id="16" creationId="{0BD1730B-9DB2-4AC3-8C98-915E2ABBA606}"/>
          </ac:grpSpMkLst>
        </pc:grpChg>
        <pc:grpChg chg="add mod">
          <ac:chgData name="Glendenning, Sam (STFC,RAL,SC)" userId="53532eef-4fe6-4b9c-a742-fbf842563330" providerId="ADAL" clId="{444F7D90-F572-4E2B-B05A-C2E518BC003F}" dt="2020-11-25T12:52:18.728" v="883" actId="1076"/>
          <ac:grpSpMkLst>
            <pc:docMk/>
            <pc:sldMk cId="154713337" sldId="274"/>
            <ac:grpSpMk id="17" creationId="{D12FD2D0-89C8-4B94-8FEC-9E2CE6FAA63C}"/>
          </ac:grpSpMkLst>
        </pc:grpChg>
        <pc:picChg chg="add mod">
          <ac:chgData name="Glendenning, Sam (STFC,RAL,SC)" userId="53532eef-4fe6-4b9c-a742-fbf842563330" providerId="ADAL" clId="{444F7D90-F572-4E2B-B05A-C2E518BC003F}" dt="2020-11-25T12:52:15.204" v="881" actId="164"/>
          <ac:picMkLst>
            <pc:docMk/>
            <pc:sldMk cId="154713337" sldId="274"/>
            <ac:picMk id="4" creationId="{89775A48-4462-497F-9DEA-6D020AA2969F}"/>
          </ac:picMkLst>
        </pc:picChg>
        <pc:picChg chg="del">
          <ac:chgData name="Glendenning, Sam (STFC,RAL,SC)" userId="53532eef-4fe6-4b9c-a742-fbf842563330" providerId="ADAL" clId="{444F7D90-F572-4E2B-B05A-C2E518BC003F}" dt="2020-11-25T12:24:28.934" v="666" actId="478"/>
          <ac:picMkLst>
            <pc:docMk/>
            <pc:sldMk cId="154713337" sldId="274"/>
            <ac:picMk id="8" creationId="{AE74F7AA-AAA9-1C4C-86A5-79C52DC86179}"/>
          </ac:picMkLst>
        </pc:picChg>
        <pc:picChg chg="add del mod ord">
          <ac:chgData name="Glendenning, Sam (STFC,RAL,SC)" userId="53532eef-4fe6-4b9c-a742-fbf842563330" providerId="ADAL" clId="{444F7D90-F572-4E2B-B05A-C2E518BC003F}" dt="2020-11-25T12:30:58.389" v="674" actId="478"/>
          <ac:picMkLst>
            <pc:docMk/>
            <pc:sldMk cId="154713337" sldId="274"/>
            <ac:picMk id="9" creationId="{856AFA98-6E08-DB42-9784-F9518A9920B7}"/>
          </ac:picMkLst>
        </pc:picChg>
        <pc:picChg chg="add del mod">
          <ac:chgData name="Glendenning, Sam (STFC,RAL,SC)" userId="53532eef-4fe6-4b9c-a742-fbf842563330" providerId="ADAL" clId="{444F7D90-F572-4E2B-B05A-C2E518BC003F}" dt="2020-11-25T12:32:52.701" v="684" actId="478"/>
          <ac:picMkLst>
            <pc:docMk/>
            <pc:sldMk cId="154713337" sldId="274"/>
            <ac:picMk id="10" creationId="{6D8BEA39-6692-4DF7-A04F-84DECB8C2CE4}"/>
          </ac:picMkLst>
        </pc:picChg>
        <pc:picChg chg="add mod">
          <ac:chgData name="Glendenning, Sam (STFC,RAL,SC)" userId="53532eef-4fe6-4b9c-a742-fbf842563330" providerId="ADAL" clId="{444F7D90-F572-4E2B-B05A-C2E518BC003F}" dt="2020-11-25T12:52:07.881" v="880" actId="164"/>
          <ac:picMkLst>
            <pc:docMk/>
            <pc:sldMk cId="154713337" sldId="274"/>
            <ac:picMk id="13" creationId="{7C291331-918C-4F6F-B7A7-02F67841C387}"/>
          </ac:picMkLst>
        </pc:picChg>
        <pc:cxnChg chg="add del mod">
          <ac:chgData name="Glendenning, Sam (STFC,RAL,SC)" userId="53532eef-4fe6-4b9c-a742-fbf842563330" providerId="ADAL" clId="{444F7D90-F572-4E2B-B05A-C2E518BC003F}" dt="2020-11-25T12:33:27.238" v="707" actId="478"/>
          <ac:cxnSpMkLst>
            <pc:docMk/>
            <pc:sldMk cId="154713337" sldId="274"/>
            <ac:cxnSpMk id="11" creationId="{06EE5373-56CB-4826-92DF-D59ABBF7FE92}"/>
          </ac:cxnSpMkLst>
        </pc:cxnChg>
      </pc:sldChg>
      <pc:sldChg chg="addSp delSp modSp add mod">
        <pc:chgData name="Glendenning, Sam (STFC,RAL,SC)" userId="53532eef-4fe6-4b9c-a742-fbf842563330" providerId="ADAL" clId="{444F7D90-F572-4E2B-B05A-C2E518BC003F}" dt="2020-11-25T13:09:09.816" v="1374" actId="1036"/>
        <pc:sldMkLst>
          <pc:docMk/>
          <pc:sldMk cId="640713180" sldId="283"/>
        </pc:sldMkLst>
        <pc:spChg chg="add mod">
          <ac:chgData name="Glendenning, Sam (STFC,RAL,SC)" userId="53532eef-4fe6-4b9c-a742-fbf842563330" providerId="ADAL" clId="{444F7D90-F572-4E2B-B05A-C2E518BC003F}" dt="2020-11-25T13:05:26.415" v="1281" actId="1076"/>
          <ac:spMkLst>
            <pc:docMk/>
            <pc:sldMk cId="640713180" sldId="283"/>
            <ac:spMk id="3" creationId="{339FC71B-159A-4182-91C7-37F8E3E49D8E}"/>
          </ac:spMkLst>
        </pc:spChg>
        <pc:spChg chg="mod">
          <ac:chgData name="Glendenning, Sam (STFC,RAL,SC)" userId="53532eef-4fe6-4b9c-a742-fbf842563330" providerId="ADAL" clId="{444F7D90-F572-4E2B-B05A-C2E518BC003F}" dt="2020-11-25T13:08:33.855" v="1368" actId="20577"/>
          <ac:spMkLst>
            <pc:docMk/>
            <pc:sldMk cId="640713180" sldId="283"/>
            <ac:spMk id="6" creationId="{D7BE17AB-FEAE-1A42-84B8-5376345F5709}"/>
          </ac:spMkLst>
        </pc:spChg>
        <pc:spChg chg="del mod">
          <ac:chgData name="Glendenning, Sam (STFC,RAL,SC)" userId="53532eef-4fe6-4b9c-a742-fbf842563330" providerId="ADAL" clId="{444F7D90-F572-4E2B-B05A-C2E518BC003F}" dt="2020-11-25T12:53:54.509" v="888"/>
          <ac:spMkLst>
            <pc:docMk/>
            <pc:sldMk cId="640713180" sldId="283"/>
            <ac:spMk id="7" creationId="{2422DBB9-7747-7041-8E78-C517CE8075C9}"/>
          </ac:spMkLst>
        </pc:spChg>
        <pc:spChg chg="add mod">
          <ac:chgData name="Glendenning, Sam (STFC,RAL,SC)" userId="53532eef-4fe6-4b9c-a742-fbf842563330" providerId="ADAL" clId="{444F7D90-F572-4E2B-B05A-C2E518BC003F}" dt="2020-11-25T13:05:26.415" v="1281" actId="1076"/>
          <ac:spMkLst>
            <pc:docMk/>
            <pc:sldMk cId="640713180" sldId="283"/>
            <ac:spMk id="8" creationId="{90E1D533-1BB0-47F9-8884-D191A521C21F}"/>
          </ac:spMkLst>
        </pc:spChg>
        <pc:spChg chg="add mod">
          <ac:chgData name="Glendenning, Sam (STFC,RAL,SC)" userId="53532eef-4fe6-4b9c-a742-fbf842563330" providerId="ADAL" clId="{444F7D90-F572-4E2B-B05A-C2E518BC003F}" dt="2020-11-25T13:01:28.358" v="1239" actId="20577"/>
          <ac:spMkLst>
            <pc:docMk/>
            <pc:sldMk cId="640713180" sldId="283"/>
            <ac:spMk id="9" creationId="{0C98DDD6-F4B6-40A4-ACCB-F79616538FA4}"/>
          </ac:spMkLst>
        </pc:spChg>
        <pc:spChg chg="add del mod">
          <ac:chgData name="Glendenning, Sam (STFC,RAL,SC)" userId="53532eef-4fe6-4b9c-a742-fbf842563330" providerId="ADAL" clId="{444F7D90-F572-4E2B-B05A-C2E518BC003F}" dt="2020-11-25T12:58:57.725" v="1131" actId="478"/>
          <ac:spMkLst>
            <pc:docMk/>
            <pc:sldMk cId="640713180" sldId="283"/>
            <ac:spMk id="10" creationId="{A2A838C0-C220-49AA-A5DD-BFDD6FA31DE0}"/>
          </ac:spMkLst>
        </pc:spChg>
        <pc:spChg chg="add del mod">
          <ac:chgData name="Glendenning, Sam (STFC,RAL,SC)" userId="53532eef-4fe6-4b9c-a742-fbf842563330" providerId="ADAL" clId="{444F7D90-F572-4E2B-B05A-C2E518BC003F}" dt="2020-11-25T13:01:20.147" v="1202" actId="478"/>
          <ac:spMkLst>
            <pc:docMk/>
            <pc:sldMk cId="640713180" sldId="283"/>
            <ac:spMk id="11" creationId="{FA0B849F-252B-4EB5-BC7A-1A86F42A4086}"/>
          </ac:spMkLst>
        </pc:spChg>
        <pc:spChg chg="add mod">
          <ac:chgData name="Glendenning, Sam (STFC,RAL,SC)" userId="53532eef-4fe6-4b9c-a742-fbf842563330" providerId="ADAL" clId="{444F7D90-F572-4E2B-B05A-C2E518BC003F}" dt="2020-11-25T13:09:09.816" v="1374" actId="1036"/>
          <ac:spMkLst>
            <pc:docMk/>
            <pc:sldMk cId="640713180" sldId="283"/>
            <ac:spMk id="12" creationId="{72F2702C-181A-47D2-9F2E-63DE74539323}"/>
          </ac:spMkLst>
        </pc:spChg>
        <pc:spChg chg="mod ord">
          <ac:chgData name="Glendenning, Sam (STFC,RAL,SC)" userId="53532eef-4fe6-4b9c-a742-fbf842563330" providerId="ADAL" clId="{444F7D90-F572-4E2B-B05A-C2E518BC003F}" dt="2020-11-25T12:52:35.269" v="885" actId="164"/>
          <ac:spMkLst>
            <pc:docMk/>
            <pc:sldMk cId="640713180" sldId="283"/>
            <ac:spMk id="14" creationId="{5DFE81F5-BA13-4F59-BB1C-8D5B89A4363C}"/>
          </ac:spMkLst>
        </pc:spChg>
        <pc:spChg chg="del">
          <ac:chgData name="Glendenning, Sam (STFC,RAL,SC)" userId="53532eef-4fe6-4b9c-a742-fbf842563330" providerId="ADAL" clId="{444F7D90-F572-4E2B-B05A-C2E518BC003F}" dt="2020-11-25T12:52:02.801" v="879" actId="478"/>
          <ac:spMkLst>
            <pc:docMk/>
            <pc:sldMk cId="640713180" sldId="283"/>
            <ac:spMk id="15" creationId="{6FD97D43-810A-4D42-812A-CF5EA06435A1}"/>
          </ac:spMkLst>
        </pc:spChg>
        <pc:spChg chg="mod">
          <ac:chgData name="Glendenning, Sam (STFC,RAL,SC)" userId="53532eef-4fe6-4b9c-a742-fbf842563330" providerId="ADAL" clId="{444F7D90-F572-4E2B-B05A-C2E518BC003F}" dt="2020-11-25T13:05:34.298" v="1283" actId="1076"/>
          <ac:spMkLst>
            <pc:docMk/>
            <pc:sldMk cId="640713180" sldId="283"/>
            <ac:spMk id="19" creationId="{84269DF3-F324-47BB-BE3D-8A865E1784AF}"/>
          </ac:spMkLst>
        </pc:spChg>
        <pc:spChg chg="mod">
          <ac:chgData name="Glendenning, Sam (STFC,RAL,SC)" userId="53532eef-4fe6-4b9c-a742-fbf842563330" providerId="ADAL" clId="{444F7D90-F572-4E2B-B05A-C2E518BC003F}" dt="2020-11-25T13:05:40.445" v="1285" actId="1076"/>
          <ac:spMkLst>
            <pc:docMk/>
            <pc:sldMk cId="640713180" sldId="283"/>
            <ac:spMk id="22" creationId="{82AEADCD-1215-4A2F-9FA1-0B6F85C49C3A}"/>
          </ac:spMkLst>
        </pc:spChg>
        <pc:spChg chg="mod topLvl">
          <ac:chgData name="Glendenning, Sam (STFC,RAL,SC)" userId="53532eef-4fe6-4b9c-a742-fbf842563330" providerId="ADAL" clId="{444F7D90-F572-4E2B-B05A-C2E518BC003F}" dt="2020-11-25T13:06:02.324" v="1288" actId="165"/>
          <ac:spMkLst>
            <pc:docMk/>
            <pc:sldMk cId="640713180" sldId="283"/>
            <ac:spMk id="25" creationId="{E5BE6676-B79B-4891-864D-AACDA093F4BA}"/>
          </ac:spMkLst>
        </pc:spChg>
        <pc:spChg chg="add mod">
          <ac:chgData name="Glendenning, Sam (STFC,RAL,SC)" userId="53532eef-4fe6-4b9c-a742-fbf842563330" providerId="ADAL" clId="{444F7D90-F572-4E2B-B05A-C2E518BC003F}" dt="2020-11-25T13:06:43.109" v="1302" actId="20577"/>
          <ac:spMkLst>
            <pc:docMk/>
            <pc:sldMk cId="640713180" sldId="283"/>
            <ac:spMk id="27" creationId="{84258CA7-E232-47D8-84B0-09B4BF0BE878}"/>
          </ac:spMkLst>
        </pc:spChg>
        <pc:spChg chg="add mod">
          <ac:chgData name="Glendenning, Sam (STFC,RAL,SC)" userId="53532eef-4fe6-4b9c-a742-fbf842563330" providerId="ADAL" clId="{444F7D90-F572-4E2B-B05A-C2E518BC003F}" dt="2020-11-25T13:07:03.823" v="1311" actId="20577"/>
          <ac:spMkLst>
            <pc:docMk/>
            <pc:sldMk cId="640713180" sldId="283"/>
            <ac:spMk id="28" creationId="{7A95CC48-9491-498E-ACE0-B082A01857EB}"/>
          </ac:spMkLst>
        </pc:spChg>
        <pc:spChg chg="add mod">
          <ac:chgData name="Glendenning, Sam (STFC,RAL,SC)" userId="53532eef-4fe6-4b9c-a742-fbf842563330" providerId="ADAL" clId="{444F7D90-F572-4E2B-B05A-C2E518BC003F}" dt="2020-11-25T13:07:24.234" v="1332" actId="14100"/>
          <ac:spMkLst>
            <pc:docMk/>
            <pc:sldMk cId="640713180" sldId="283"/>
            <ac:spMk id="29" creationId="{E5F0624D-FB01-4326-8C5C-94B2E7E478F4}"/>
          </ac:spMkLst>
        </pc:spChg>
        <pc:spChg chg="add del mod">
          <ac:chgData name="Glendenning, Sam (STFC,RAL,SC)" userId="53532eef-4fe6-4b9c-a742-fbf842563330" providerId="ADAL" clId="{444F7D90-F572-4E2B-B05A-C2E518BC003F}" dt="2020-11-25T13:07:34.705" v="1335" actId="478"/>
          <ac:spMkLst>
            <pc:docMk/>
            <pc:sldMk cId="640713180" sldId="283"/>
            <ac:spMk id="30" creationId="{10AEA1EB-A0DB-492A-BBA9-EDAFF3BCD5D6}"/>
          </ac:spMkLst>
        </pc:spChg>
        <pc:grpChg chg="add del mod">
          <ac:chgData name="Glendenning, Sam (STFC,RAL,SC)" userId="53532eef-4fe6-4b9c-a742-fbf842563330" providerId="ADAL" clId="{444F7D90-F572-4E2B-B05A-C2E518BC003F}" dt="2020-11-25T13:01:36.522" v="1240" actId="478"/>
          <ac:grpSpMkLst>
            <pc:docMk/>
            <pc:sldMk cId="640713180" sldId="283"/>
            <ac:grpSpMk id="2" creationId="{39E4548A-2F7D-46C4-8BA3-2B67FBD18610}"/>
          </ac:grpSpMkLst>
        </pc:grpChg>
        <pc:grpChg chg="add mod">
          <ac:chgData name="Glendenning, Sam (STFC,RAL,SC)" userId="53532eef-4fe6-4b9c-a742-fbf842563330" providerId="ADAL" clId="{444F7D90-F572-4E2B-B05A-C2E518BC003F}" dt="2020-11-25T13:05:26.415" v="1281" actId="1076"/>
          <ac:grpSpMkLst>
            <pc:docMk/>
            <pc:sldMk cId="640713180" sldId="283"/>
            <ac:grpSpMk id="5" creationId="{EE19DB14-41D1-4324-B24B-2EDDB31B2FD3}"/>
          </ac:grpSpMkLst>
        </pc:grpChg>
        <pc:grpChg chg="add mod">
          <ac:chgData name="Glendenning, Sam (STFC,RAL,SC)" userId="53532eef-4fe6-4b9c-a742-fbf842563330" providerId="ADAL" clId="{444F7D90-F572-4E2B-B05A-C2E518BC003F}" dt="2020-11-25T13:05:34.298" v="1283" actId="1076"/>
          <ac:grpSpMkLst>
            <pc:docMk/>
            <pc:sldMk cId="640713180" sldId="283"/>
            <ac:grpSpMk id="18" creationId="{3E4CD504-27CE-40E1-AB92-35DB52B19194}"/>
          </ac:grpSpMkLst>
        </pc:grpChg>
        <pc:grpChg chg="add mod">
          <ac:chgData name="Glendenning, Sam (STFC,RAL,SC)" userId="53532eef-4fe6-4b9c-a742-fbf842563330" providerId="ADAL" clId="{444F7D90-F572-4E2B-B05A-C2E518BC003F}" dt="2020-11-25T13:05:40.445" v="1285" actId="1076"/>
          <ac:grpSpMkLst>
            <pc:docMk/>
            <pc:sldMk cId="640713180" sldId="283"/>
            <ac:grpSpMk id="21" creationId="{07C214A1-3993-4D79-A5FE-D5162150CD60}"/>
          </ac:grpSpMkLst>
        </pc:grpChg>
        <pc:grpChg chg="add del mod">
          <ac:chgData name="Glendenning, Sam (STFC,RAL,SC)" userId="53532eef-4fe6-4b9c-a742-fbf842563330" providerId="ADAL" clId="{444F7D90-F572-4E2B-B05A-C2E518BC003F}" dt="2020-11-25T13:06:02.324" v="1288" actId="165"/>
          <ac:grpSpMkLst>
            <pc:docMk/>
            <pc:sldMk cId="640713180" sldId="283"/>
            <ac:grpSpMk id="24" creationId="{9653DCB5-2E9B-4DA6-B5C6-C76F68161F79}"/>
          </ac:grpSpMkLst>
        </pc:grpChg>
        <pc:picChg chg="del">
          <ac:chgData name="Glendenning, Sam (STFC,RAL,SC)" userId="53532eef-4fe6-4b9c-a742-fbf842563330" providerId="ADAL" clId="{444F7D90-F572-4E2B-B05A-C2E518BC003F}" dt="2020-11-25T12:52:02.801" v="879" actId="478"/>
          <ac:picMkLst>
            <pc:docMk/>
            <pc:sldMk cId="640713180" sldId="283"/>
            <ac:picMk id="4" creationId="{89775A48-4462-497F-9DEA-6D020AA2969F}"/>
          </ac:picMkLst>
        </pc:picChg>
        <pc:picChg chg="mod ord">
          <ac:chgData name="Glendenning, Sam (STFC,RAL,SC)" userId="53532eef-4fe6-4b9c-a742-fbf842563330" providerId="ADAL" clId="{444F7D90-F572-4E2B-B05A-C2E518BC003F}" dt="2020-11-25T12:52:35.269" v="885" actId="164"/>
          <ac:picMkLst>
            <pc:docMk/>
            <pc:sldMk cId="640713180" sldId="283"/>
            <ac:picMk id="13" creationId="{7C291331-918C-4F6F-B7A7-02F67841C387}"/>
          </ac:picMkLst>
        </pc:picChg>
        <pc:picChg chg="mod">
          <ac:chgData name="Glendenning, Sam (STFC,RAL,SC)" userId="53532eef-4fe6-4b9c-a742-fbf842563330" providerId="ADAL" clId="{444F7D90-F572-4E2B-B05A-C2E518BC003F}" dt="2020-11-25T13:05:34.298" v="1283" actId="1076"/>
          <ac:picMkLst>
            <pc:docMk/>
            <pc:sldMk cId="640713180" sldId="283"/>
            <ac:picMk id="20" creationId="{046F23F0-B99F-4D4C-8978-DDCAB0AE1617}"/>
          </ac:picMkLst>
        </pc:picChg>
        <pc:picChg chg="mod">
          <ac:chgData name="Glendenning, Sam (STFC,RAL,SC)" userId="53532eef-4fe6-4b9c-a742-fbf842563330" providerId="ADAL" clId="{444F7D90-F572-4E2B-B05A-C2E518BC003F}" dt="2020-11-25T13:05:40.445" v="1285" actId="1076"/>
          <ac:picMkLst>
            <pc:docMk/>
            <pc:sldMk cId="640713180" sldId="283"/>
            <ac:picMk id="23" creationId="{CF690CD4-2220-4D9A-8358-335C149F7029}"/>
          </ac:picMkLst>
        </pc:picChg>
        <pc:picChg chg="del mod topLvl">
          <ac:chgData name="Glendenning, Sam (STFC,RAL,SC)" userId="53532eef-4fe6-4b9c-a742-fbf842563330" providerId="ADAL" clId="{444F7D90-F572-4E2B-B05A-C2E518BC003F}" dt="2020-11-25T13:06:05.517" v="1289" actId="478"/>
          <ac:picMkLst>
            <pc:docMk/>
            <pc:sldMk cId="640713180" sldId="283"/>
            <ac:picMk id="26" creationId="{D541E058-13A2-4FD6-82B9-9161541F760F}"/>
          </ac:picMkLst>
        </pc:picChg>
        <pc:picChg chg="add del mod">
          <ac:chgData name="Glendenning, Sam (STFC,RAL,SC)" userId="53532eef-4fe6-4b9c-a742-fbf842563330" providerId="ADAL" clId="{444F7D90-F572-4E2B-B05A-C2E518BC003F}" dt="2020-11-25T13:03:48.409" v="1253" actId="478"/>
          <ac:picMkLst>
            <pc:docMk/>
            <pc:sldMk cId="640713180" sldId="283"/>
            <ac:picMk id="2050" creationId="{060F3A92-8CD3-458B-BAF6-587AF4A2B05D}"/>
          </ac:picMkLst>
        </pc:picChg>
        <pc:picChg chg="add del mod">
          <ac:chgData name="Glendenning, Sam (STFC,RAL,SC)" userId="53532eef-4fe6-4b9c-a742-fbf842563330" providerId="ADAL" clId="{444F7D90-F572-4E2B-B05A-C2E518BC003F}" dt="2020-11-25T13:04:16.823" v="1256" actId="478"/>
          <ac:picMkLst>
            <pc:docMk/>
            <pc:sldMk cId="640713180" sldId="283"/>
            <ac:picMk id="2052" creationId="{AAF3AC7A-3056-484C-852D-7D5A0F776788}"/>
          </ac:picMkLst>
        </pc:picChg>
        <pc:picChg chg="add mod">
          <ac:chgData name="Glendenning, Sam (STFC,RAL,SC)" userId="53532eef-4fe6-4b9c-a742-fbf842563330" providerId="ADAL" clId="{444F7D90-F572-4E2B-B05A-C2E518BC003F}" dt="2020-11-25T13:05:26.415" v="1281" actId="1076"/>
          <ac:picMkLst>
            <pc:docMk/>
            <pc:sldMk cId="640713180" sldId="283"/>
            <ac:picMk id="2054" creationId="{967FC316-54A3-43D9-BD43-1D4AA97CA289}"/>
          </ac:picMkLst>
        </pc:picChg>
      </pc:sldChg>
      <pc:sldChg chg="addSp delSp modSp add mod">
        <pc:chgData name="Glendenning, Sam (STFC,RAL,SC)" userId="53532eef-4fe6-4b9c-a742-fbf842563330" providerId="ADAL" clId="{444F7D90-F572-4E2B-B05A-C2E518BC003F}" dt="2020-11-25T14:58:49.247" v="2091" actId="1036"/>
        <pc:sldMkLst>
          <pc:docMk/>
          <pc:sldMk cId="126202584" sldId="284"/>
        </pc:sldMkLst>
        <pc:spChg chg="add del mod">
          <ac:chgData name="Glendenning, Sam (STFC,RAL,SC)" userId="53532eef-4fe6-4b9c-a742-fbf842563330" providerId="ADAL" clId="{444F7D90-F572-4E2B-B05A-C2E518BC003F}" dt="2020-11-25T14:51:46.993" v="1893" actId="478"/>
          <ac:spMkLst>
            <pc:docMk/>
            <pc:sldMk cId="126202584" sldId="284"/>
            <ac:spMk id="5" creationId="{60229CA0-6EE5-46B1-8DEF-0502B175F148}"/>
          </ac:spMkLst>
        </pc:spChg>
        <pc:spChg chg="mod">
          <ac:chgData name="Glendenning, Sam (STFC,RAL,SC)" userId="53532eef-4fe6-4b9c-a742-fbf842563330" providerId="ADAL" clId="{444F7D90-F572-4E2B-B05A-C2E518BC003F}" dt="2020-11-25T14:51:22.409" v="1890" actId="1076"/>
          <ac:spMkLst>
            <pc:docMk/>
            <pc:sldMk cId="126202584" sldId="284"/>
            <ac:spMk id="6" creationId="{D7BE17AB-FEAE-1A42-84B8-5376345F5709}"/>
          </ac:spMkLst>
        </pc:spChg>
        <pc:spChg chg="mod">
          <ac:chgData name="Glendenning, Sam (STFC,RAL,SC)" userId="53532eef-4fe6-4b9c-a742-fbf842563330" providerId="ADAL" clId="{444F7D90-F572-4E2B-B05A-C2E518BC003F}" dt="2020-11-25T14:51:17.943" v="1889" actId="1076"/>
          <ac:spMkLst>
            <pc:docMk/>
            <pc:sldMk cId="126202584" sldId="284"/>
            <ac:spMk id="7" creationId="{2422DBB9-7747-7041-8E78-C517CE8075C9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8" creationId="{45080CD7-D92F-431C-8ECD-4E670984EA38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9" creationId="{2E2989F0-BF5D-44E5-9F12-4AD6EBDF3F2A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10" creationId="{0EB8F5FD-58F0-4326-AF5A-4DDA1D57D5B2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18" creationId="{983BA113-3DCA-48B2-9124-23E637CCC5BC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19" creationId="{FB3A55C6-3A2E-4FAD-8B77-12D85B81213F}"/>
          </ac:spMkLst>
        </pc:spChg>
        <pc:spChg chg="mod">
          <ac:chgData name="Glendenning, Sam (STFC,RAL,SC)" userId="53532eef-4fe6-4b9c-a742-fbf842563330" providerId="ADAL" clId="{444F7D90-F572-4E2B-B05A-C2E518BC003F}" dt="2020-11-25T14:55:16.766" v="1974"/>
          <ac:spMkLst>
            <pc:docMk/>
            <pc:sldMk cId="126202584" sldId="284"/>
            <ac:spMk id="22" creationId="{DC1C532B-EB25-4C5A-8439-BC1182C167EC}"/>
          </ac:spMkLst>
        </pc:spChg>
        <pc:spChg chg="mod">
          <ac:chgData name="Glendenning, Sam (STFC,RAL,SC)" userId="53532eef-4fe6-4b9c-a742-fbf842563330" providerId="ADAL" clId="{444F7D90-F572-4E2B-B05A-C2E518BC003F}" dt="2020-11-25T14:55:16.766" v="1974"/>
          <ac:spMkLst>
            <pc:docMk/>
            <pc:sldMk cId="126202584" sldId="284"/>
            <ac:spMk id="23" creationId="{53CF31F4-94F8-432B-B7F8-D1DAAC208540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24" creationId="{51FC38E0-5BD9-4A8F-A5D3-A3DD0C6E1FE3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25" creationId="{5E82BCA3-D739-431E-B61B-5AAE69E010DD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26" creationId="{8199DECB-BFF0-45D7-9F5D-C729DE83BE43}"/>
          </ac:spMkLst>
        </pc:spChg>
        <pc:spChg chg="add mod">
          <ac:chgData name="Glendenning, Sam (STFC,RAL,SC)" userId="53532eef-4fe6-4b9c-a742-fbf842563330" providerId="ADAL" clId="{444F7D90-F572-4E2B-B05A-C2E518BC003F}" dt="2020-11-25T14:58:49.247" v="2091" actId="1036"/>
          <ac:spMkLst>
            <pc:docMk/>
            <pc:sldMk cId="126202584" sldId="284"/>
            <ac:spMk id="27" creationId="{0A53D55F-5EAB-416B-80DA-30DA2F7C123E}"/>
          </ac:spMkLst>
        </pc:spChg>
        <pc:grpChg chg="add mod">
          <ac:chgData name="Glendenning, Sam (STFC,RAL,SC)" userId="53532eef-4fe6-4b9c-a742-fbf842563330" providerId="ADAL" clId="{444F7D90-F572-4E2B-B05A-C2E518BC003F}" dt="2020-11-25T14:58:49.247" v="2091" actId="1036"/>
          <ac:grpSpMkLst>
            <pc:docMk/>
            <pc:sldMk cId="126202584" sldId="284"/>
            <ac:grpSpMk id="11" creationId="{22DE1285-750F-4D17-9224-13CBDECA9B94}"/>
          </ac:grpSpMkLst>
        </pc:grpChg>
        <pc:grpChg chg="add mod">
          <ac:chgData name="Glendenning, Sam (STFC,RAL,SC)" userId="53532eef-4fe6-4b9c-a742-fbf842563330" providerId="ADAL" clId="{444F7D90-F572-4E2B-B05A-C2E518BC003F}" dt="2020-11-25T14:55:22.048" v="1978" actId="164"/>
          <ac:grpSpMkLst>
            <pc:docMk/>
            <pc:sldMk cId="126202584" sldId="284"/>
            <ac:grpSpMk id="12" creationId="{419CE5D2-3717-4844-B79D-73137C1BBBFE}"/>
          </ac:grpSpMkLst>
        </pc:grpChg>
        <pc:grpChg chg="del">
          <ac:chgData name="Glendenning, Sam (STFC,RAL,SC)" userId="53532eef-4fe6-4b9c-a742-fbf842563330" providerId="ADAL" clId="{444F7D90-F572-4E2B-B05A-C2E518BC003F}" dt="2020-11-25T14:36:15.456" v="1832" actId="478"/>
          <ac:grpSpMkLst>
            <pc:docMk/>
            <pc:sldMk cId="126202584" sldId="284"/>
            <ac:grpSpMk id="16" creationId="{0BD1730B-9DB2-4AC3-8C98-915E2ABBA606}"/>
          </ac:grpSpMkLst>
        </pc:grpChg>
        <pc:grpChg chg="del">
          <ac:chgData name="Glendenning, Sam (STFC,RAL,SC)" userId="53532eef-4fe6-4b9c-a742-fbf842563330" providerId="ADAL" clId="{444F7D90-F572-4E2B-B05A-C2E518BC003F}" dt="2020-11-25T14:36:16.224" v="1833" actId="478"/>
          <ac:grpSpMkLst>
            <pc:docMk/>
            <pc:sldMk cId="126202584" sldId="284"/>
            <ac:grpSpMk id="17" creationId="{D12FD2D0-89C8-4B94-8FEC-9E2CE6FAA63C}"/>
          </ac:grpSpMkLst>
        </pc:grpChg>
        <pc:grpChg chg="add del mod">
          <ac:chgData name="Glendenning, Sam (STFC,RAL,SC)" userId="53532eef-4fe6-4b9c-a742-fbf842563330" providerId="ADAL" clId="{444F7D90-F572-4E2B-B05A-C2E518BC003F}" dt="2020-11-25T14:55:21.293" v="1977"/>
          <ac:grpSpMkLst>
            <pc:docMk/>
            <pc:sldMk cId="126202584" sldId="284"/>
            <ac:grpSpMk id="21" creationId="{DC3CBE3E-F02A-4AA2-87AC-0FEB13B71D2D}"/>
          </ac:grpSpMkLst>
        </pc:grpChg>
        <pc:picChg chg="add mod">
          <ac:chgData name="Glendenning, Sam (STFC,RAL,SC)" userId="53532eef-4fe6-4b9c-a742-fbf842563330" providerId="ADAL" clId="{444F7D90-F572-4E2B-B05A-C2E518BC003F}" dt="2020-11-25T14:58:49.247" v="2091" actId="1036"/>
          <ac:picMkLst>
            <pc:docMk/>
            <pc:sldMk cId="126202584" sldId="284"/>
            <ac:picMk id="3" creationId="{2301B377-8147-45A2-BFDE-287BDCCD812C}"/>
          </ac:picMkLst>
        </pc:picChg>
        <pc:picChg chg="add mod">
          <ac:chgData name="Glendenning, Sam (STFC,RAL,SC)" userId="53532eef-4fe6-4b9c-a742-fbf842563330" providerId="ADAL" clId="{444F7D90-F572-4E2B-B05A-C2E518BC003F}" dt="2020-11-25T14:58:49.247" v="2091" actId="1036"/>
          <ac:picMkLst>
            <pc:docMk/>
            <pc:sldMk cId="126202584" sldId="284"/>
            <ac:picMk id="3074" creationId="{67A48C25-0263-4392-8291-7C3013FE5AC3}"/>
          </ac:picMkLst>
        </pc:picChg>
      </pc:sldChg>
      <pc:sldChg chg="addSp delSp modSp add mod">
        <pc:chgData name="Glendenning, Sam (STFC,RAL,SC)" userId="53532eef-4fe6-4b9c-a742-fbf842563330" providerId="ADAL" clId="{444F7D90-F572-4E2B-B05A-C2E518BC003F}" dt="2020-11-25T15:46:12.173" v="2527" actId="1076"/>
        <pc:sldMkLst>
          <pc:docMk/>
          <pc:sldMk cId="3414255254" sldId="285"/>
        </pc:sldMkLst>
        <pc:spChg chg="mod">
          <ac:chgData name="Glendenning, Sam (STFC,RAL,SC)" userId="53532eef-4fe6-4b9c-a742-fbf842563330" providerId="ADAL" clId="{444F7D90-F572-4E2B-B05A-C2E518BC003F}" dt="2020-11-25T15:41:51.890" v="2515" actId="14100"/>
          <ac:spMkLst>
            <pc:docMk/>
            <pc:sldMk cId="3414255254" sldId="285"/>
            <ac:spMk id="6" creationId="{D7BE17AB-FEAE-1A42-84B8-5376345F5709}"/>
          </ac:spMkLst>
        </pc:spChg>
        <pc:spChg chg="mod">
          <ac:chgData name="Glendenning, Sam (STFC,RAL,SC)" userId="53532eef-4fe6-4b9c-a742-fbf842563330" providerId="ADAL" clId="{444F7D90-F572-4E2B-B05A-C2E518BC003F}" dt="2020-11-25T15:39:57.197" v="2513" actId="1035"/>
          <ac:spMkLst>
            <pc:docMk/>
            <pc:sldMk cId="3414255254" sldId="285"/>
            <ac:spMk id="7" creationId="{2422DBB9-7747-7041-8E78-C517CE8075C9}"/>
          </ac:spMkLst>
        </pc:spChg>
        <pc:grpChg chg="del">
          <ac:chgData name="Glendenning, Sam (STFC,RAL,SC)" userId="53532eef-4fe6-4b9c-a742-fbf842563330" providerId="ADAL" clId="{444F7D90-F572-4E2B-B05A-C2E518BC003F}" dt="2020-11-25T15:41:48.199" v="2514" actId="478"/>
          <ac:grpSpMkLst>
            <pc:docMk/>
            <pc:sldMk cId="3414255254" sldId="285"/>
            <ac:grpSpMk id="16" creationId="{0BD1730B-9DB2-4AC3-8C98-915E2ABBA606}"/>
          </ac:grpSpMkLst>
        </pc:grpChg>
        <pc:grpChg chg="del">
          <ac:chgData name="Glendenning, Sam (STFC,RAL,SC)" userId="53532eef-4fe6-4b9c-a742-fbf842563330" providerId="ADAL" clId="{444F7D90-F572-4E2B-B05A-C2E518BC003F}" dt="2020-11-25T15:45:38.224" v="2520" actId="478"/>
          <ac:grpSpMkLst>
            <pc:docMk/>
            <pc:sldMk cId="3414255254" sldId="285"/>
            <ac:grpSpMk id="17" creationId="{D12FD2D0-89C8-4B94-8FEC-9E2CE6FAA63C}"/>
          </ac:grpSpMkLst>
        </pc:grpChg>
        <pc:picChg chg="add del mod">
          <ac:chgData name="Glendenning, Sam (STFC,RAL,SC)" userId="53532eef-4fe6-4b9c-a742-fbf842563330" providerId="ADAL" clId="{444F7D90-F572-4E2B-B05A-C2E518BC003F}" dt="2020-11-25T15:45:46.051" v="2522" actId="478"/>
          <ac:picMkLst>
            <pc:docMk/>
            <pc:sldMk cId="3414255254" sldId="285"/>
            <ac:picMk id="3" creationId="{827B486C-9538-40CB-A9FA-67383A3273FC}"/>
          </ac:picMkLst>
        </pc:picChg>
        <pc:picChg chg="add mod">
          <ac:chgData name="Glendenning, Sam (STFC,RAL,SC)" userId="53532eef-4fe6-4b9c-a742-fbf842563330" providerId="ADAL" clId="{444F7D90-F572-4E2B-B05A-C2E518BC003F}" dt="2020-11-25T15:46:12.173" v="2527" actId="1076"/>
          <ac:picMkLst>
            <pc:docMk/>
            <pc:sldMk cId="3414255254" sldId="285"/>
            <ac:picMk id="8" creationId="{70D5F086-5018-4E07-93AD-BBFA2B1D6925}"/>
          </ac:picMkLst>
        </pc:picChg>
      </pc:sldChg>
      <pc:sldChg chg="add del ord">
        <pc:chgData name="Glendenning, Sam (STFC,RAL,SC)" userId="53532eef-4fe6-4b9c-a742-fbf842563330" providerId="ADAL" clId="{444F7D90-F572-4E2B-B05A-C2E518BC003F}" dt="2020-11-25T14:35:29.330" v="1803" actId="47"/>
        <pc:sldMkLst>
          <pc:docMk/>
          <pc:sldMk cId="2538392249" sldId="286"/>
        </pc:sldMkLst>
      </pc:sldChg>
    </pc:docChg>
  </pc:docChgLst>
  <pc:docChgLst>
    <pc:chgData clId="Web-{62C46F06-30AD-4D6D-916A-158D7A89AE97}"/>
    <pc:docChg chg="">
      <pc:chgData name="" userId="" providerId="" clId="Web-{62C46F06-30AD-4D6D-916A-158D7A89AE97}" dt="2021-05-13T17:23:01.999" v="5"/>
      <pc:docMkLst>
        <pc:docMk/>
      </pc:docMkLst>
      <pc:sldChg chg="addCm">
        <pc:chgData name="" userId="" providerId="" clId="Web-{62C46F06-30AD-4D6D-916A-158D7A89AE97}" dt="2021-05-13T17:05:13.233" v="0"/>
        <pc:sldMkLst>
          <pc:docMk/>
          <pc:sldMk cId="3224382533" sldId="257"/>
        </pc:sldMkLst>
      </pc:sldChg>
      <pc:sldChg chg="addCm">
        <pc:chgData name="" userId="" providerId="" clId="Web-{62C46F06-30AD-4D6D-916A-158D7A89AE97}" dt="2021-05-13T17:08:06.829" v="1"/>
        <pc:sldMkLst>
          <pc:docMk/>
          <pc:sldMk cId="733900638" sldId="299"/>
        </pc:sldMkLst>
      </pc:sldChg>
      <pc:sldChg chg="addCm">
        <pc:chgData name="" userId="" providerId="" clId="Web-{62C46F06-30AD-4D6D-916A-158D7A89AE97}" dt="2021-05-13T17:11:36.786" v="2"/>
        <pc:sldMkLst>
          <pc:docMk/>
          <pc:sldMk cId="712577015" sldId="300"/>
        </pc:sldMkLst>
      </pc:sldChg>
      <pc:sldChg chg="addCm">
        <pc:chgData name="" userId="" providerId="" clId="Web-{62C46F06-30AD-4D6D-916A-158D7A89AE97}" dt="2021-05-13T17:12:50.646" v="3"/>
        <pc:sldMkLst>
          <pc:docMk/>
          <pc:sldMk cId="2770602286" sldId="310"/>
        </pc:sldMkLst>
      </pc:sldChg>
      <pc:sldChg chg="addCm">
        <pc:chgData name="" userId="" providerId="" clId="Web-{62C46F06-30AD-4D6D-916A-158D7A89AE97}" dt="2021-05-13T17:23:01.999" v="5"/>
        <pc:sldMkLst>
          <pc:docMk/>
          <pc:sldMk cId="3613457827" sldId="313"/>
        </pc:sldMkLst>
      </pc:sldChg>
    </pc:docChg>
  </pc:docChgLst>
  <pc:docChgLst>
    <pc:chgData name="Glendenning, Sam (STFC,RAL,SC)" userId="53532eef-4fe6-4b9c-a742-fbf842563330" providerId="ADAL" clId="{00D79F52-C12B-4C64-9054-E4E81733730D}"/>
    <pc:docChg chg="undo redo custSel addSld delSld modSld sldOrd modMainMaster">
      <pc:chgData name="Glendenning, Sam (STFC,RAL,SC)" userId="53532eef-4fe6-4b9c-a742-fbf842563330" providerId="ADAL" clId="{00D79F52-C12B-4C64-9054-E4E81733730D}" dt="2020-12-01T14:21:03.332" v="9022" actId="404"/>
      <pc:docMkLst>
        <pc:docMk/>
      </pc:docMkLst>
      <pc:sldChg chg="addSp delSp modSp mod modNotesTx">
        <pc:chgData name="Glendenning, Sam (STFC,RAL,SC)" userId="53532eef-4fe6-4b9c-a742-fbf842563330" providerId="ADAL" clId="{00D79F52-C12B-4C64-9054-E4E81733730D}" dt="2020-12-01T12:22:00.753" v="7259" actId="478"/>
        <pc:sldMkLst>
          <pc:docMk/>
          <pc:sldMk cId="3224382533" sldId="257"/>
        </pc:sldMkLst>
        <pc:spChg chg="add del mod">
          <ac:chgData name="Glendenning, Sam (STFC,RAL,SC)" userId="53532eef-4fe6-4b9c-a742-fbf842563330" providerId="ADAL" clId="{00D79F52-C12B-4C64-9054-E4E81733730D}" dt="2020-11-27T14:54:27.801" v="4030" actId="478"/>
          <ac:spMkLst>
            <pc:docMk/>
            <pc:sldMk cId="3224382533" sldId="257"/>
            <ac:spMk id="4" creationId="{CE789740-F20A-4AF3-BEA7-CE30EA987866}"/>
          </ac:spMkLst>
        </pc:spChg>
        <pc:spChg chg="add del mod">
          <ac:chgData name="Glendenning, Sam (STFC,RAL,SC)" userId="53532eef-4fe6-4b9c-a742-fbf842563330" providerId="ADAL" clId="{00D79F52-C12B-4C64-9054-E4E81733730D}" dt="2020-12-01T12:22:00.753" v="7259" actId="478"/>
          <ac:spMkLst>
            <pc:docMk/>
            <pc:sldMk cId="3224382533" sldId="257"/>
            <ac:spMk id="9" creationId="{215E09F0-FBD0-4752-9D2A-DC19741B43DE}"/>
          </ac:spMkLst>
        </pc:spChg>
        <pc:graphicFrameChg chg="add del modGraphic">
          <ac:chgData name="Glendenning, Sam (STFC,RAL,SC)" userId="53532eef-4fe6-4b9c-a742-fbf842563330" providerId="ADAL" clId="{00D79F52-C12B-4C64-9054-E4E81733730D}" dt="2020-11-30T15:27:51.659" v="6052" actId="478"/>
          <ac:graphicFrameMkLst>
            <pc:docMk/>
            <pc:sldMk cId="3224382533" sldId="257"/>
            <ac:graphicFrameMk id="8" creationId="{007E5BEF-1A40-4415-8AA3-57A7CA70441F}"/>
          </ac:graphicFrameMkLst>
        </pc:graphicFrameChg>
        <pc:graphicFrameChg chg="add del modGraphic">
          <ac:chgData name="Glendenning, Sam (STFC,RAL,SC)" userId="53532eef-4fe6-4b9c-a742-fbf842563330" providerId="ADAL" clId="{00D79F52-C12B-4C64-9054-E4E81733730D}" dt="2020-11-30T09:35:56.982" v="4184" actId="478"/>
          <ac:graphicFrameMkLst>
            <pc:docMk/>
            <pc:sldMk cId="3224382533" sldId="257"/>
            <ac:graphicFrameMk id="8" creationId="{2898DAFB-C72F-4C6D-907D-E4E906B32357}"/>
          </ac:graphicFrameMkLst>
        </pc:graphicFrameChg>
      </pc:sldChg>
      <pc:sldChg chg="del">
        <pc:chgData name="Glendenning, Sam (STFC,RAL,SC)" userId="53532eef-4fe6-4b9c-a742-fbf842563330" providerId="ADAL" clId="{00D79F52-C12B-4C64-9054-E4E81733730D}" dt="2020-11-27T14:27:08.566" v="3807" actId="47"/>
        <pc:sldMkLst>
          <pc:docMk/>
          <pc:sldMk cId="2185692126" sldId="258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2074647058" sldId="259"/>
        </pc:sldMkLst>
      </pc:sldChg>
      <pc:sldChg chg="addSp delSp modSp mod modNotesTx">
        <pc:chgData name="Glendenning, Sam (STFC,RAL,SC)" userId="53532eef-4fe6-4b9c-a742-fbf842563330" providerId="ADAL" clId="{00D79F52-C12B-4C64-9054-E4E81733730D}" dt="2020-12-01T13:27:46.943" v="8138"/>
        <pc:sldMkLst>
          <pc:docMk/>
          <pc:sldMk cId="3188145418" sldId="260"/>
        </pc:sldMkLst>
        <pc:spChg chg="add mod">
          <ac:chgData name="Glendenning, Sam (STFC,RAL,SC)" userId="53532eef-4fe6-4b9c-a742-fbf842563330" providerId="ADAL" clId="{00D79F52-C12B-4C64-9054-E4E81733730D}" dt="2020-11-30T15:42:24.528" v="6335" actId="14100"/>
          <ac:spMkLst>
            <pc:docMk/>
            <pc:sldMk cId="3188145418" sldId="260"/>
            <ac:spMk id="2" creationId="{F7836FA1-6311-417F-870C-29D68909073D}"/>
          </ac:spMkLst>
        </pc:spChg>
        <pc:spChg chg="add mod">
          <ac:chgData name="Glendenning, Sam (STFC,RAL,SC)" userId="53532eef-4fe6-4b9c-a742-fbf842563330" providerId="ADAL" clId="{00D79F52-C12B-4C64-9054-E4E81733730D}" dt="2020-11-30T15:40:53.479" v="6330" actId="1076"/>
          <ac:spMkLst>
            <pc:docMk/>
            <pc:sldMk cId="3188145418" sldId="260"/>
            <ac:spMk id="5" creationId="{A9DFD420-7D65-4E9A-8829-40985D4EDBB9}"/>
          </ac:spMkLst>
        </pc:spChg>
        <pc:spChg chg="mod">
          <ac:chgData name="Glendenning, Sam (STFC,RAL,SC)" userId="53532eef-4fe6-4b9c-a742-fbf842563330" providerId="ADAL" clId="{00D79F52-C12B-4C64-9054-E4E81733730D}" dt="2020-11-30T15:42:21.635" v="6334" actId="14100"/>
          <ac:spMkLst>
            <pc:docMk/>
            <pc:sldMk cId="3188145418" sldId="260"/>
            <ac:spMk id="8" creationId="{A1A39C34-E01A-FD49-8603-2E8AE6BB5606}"/>
          </ac:spMkLst>
        </pc:spChg>
        <pc:spChg chg="add del mod">
          <ac:chgData name="Glendenning, Sam (STFC,RAL,SC)" userId="53532eef-4fe6-4b9c-a742-fbf842563330" providerId="ADAL" clId="{00D79F52-C12B-4C64-9054-E4E81733730D}" dt="2020-11-30T15:45:11.625" v="6358" actId="478"/>
          <ac:spMkLst>
            <pc:docMk/>
            <pc:sldMk cId="3188145418" sldId="260"/>
            <ac:spMk id="9" creationId="{89FE78C4-31F9-456F-B4E4-8DB430CF893E}"/>
          </ac:spMkLst>
        </pc:spChg>
        <pc:spChg chg="add mod">
          <ac:chgData name="Glendenning, Sam (STFC,RAL,SC)" userId="53532eef-4fe6-4b9c-a742-fbf842563330" providerId="ADAL" clId="{00D79F52-C12B-4C64-9054-E4E81733730D}" dt="2020-12-01T13:27:18.367" v="8111" actId="1076"/>
          <ac:spMkLst>
            <pc:docMk/>
            <pc:sldMk cId="3188145418" sldId="260"/>
            <ac:spMk id="14" creationId="{1BA65F6F-B421-4C2C-A882-E1F5974EA8BF}"/>
          </ac:spMkLst>
        </pc:spChg>
        <pc:spChg chg="add mod ord">
          <ac:chgData name="Glendenning, Sam (STFC,RAL,SC)" userId="53532eef-4fe6-4b9c-a742-fbf842563330" providerId="ADAL" clId="{00D79F52-C12B-4C64-9054-E4E81733730D}" dt="2020-11-30T17:02:21.166" v="7092" actId="167"/>
          <ac:spMkLst>
            <pc:docMk/>
            <pc:sldMk cId="3188145418" sldId="260"/>
            <ac:spMk id="15" creationId="{3ACCFC89-C165-4022-9A56-D22F569D0DAC}"/>
          </ac:spMkLst>
        </pc:spChg>
        <pc:spChg chg="add mod">
          <ac:chgData name="Glendenning, Sam (STFC,RAL,SC)" userId="53532eef-4fe6-4b9c-a742-fbf842563330" providerId="ADAL" clId="{00D79F52-C12B-4C64-9054-E4E81733730D}" dt="2020-12-01T13:27:18.367" v="8111" actId="1076"/>
          <ac:spMkLst>
            <pc:docMk/>
            <pc:sldMk cId="3188145418" sldId="260"/>
            <ac:spMk id="16" creationId="{3E6E349F-D5A4-4FE8-8EFF-E90795D89522}"/>
          </ac:spMkLst>
        </pc:spChg>
        <pc:spChg chg="add mod">
          <ac:chgData name="Glendenning, Sam (STFC,RAL,SC)" userId="53532eef-4fe6-4b9c-a742-fbf842563330" providerId="ADAL" clId="{00D79F52-C12B-4C64-9054-E4E81733730D}" dt="2020-12-01T13:27:46.943" v="8138"/>
          <ac:spMkLst>
            <pc:docMk/>
            <pc:sldMk cId="3188145418" sldId="260"/>
            <ac:spMk id="17" creationId="{95F6F4A5-217E-4B69-8DF7-D45C2897638C}"/>
          </ac:spMkLst>
        </pc:spChg>
        <pc:spChg chg="add mod">
          <ac:chgData name="Glendenning, Sam (STFC,RAL,SC)" userId="53532eef-4fe6-4b9c-a742-fbf842563330" providerId="ADAL" clId="{00D79F52-C12B-4C64-9054-E4E81733730D}" dt="2020-12-01T13:27:41.246" v="8137" actId="20577"/>
          <ac:spMkLst>
            <pc:docMk/>
            <pc:sldMk cId="3188145418" sldId="260"/>
            <ac:spMk id="18" creationId="{9E3299A4-BA7A-43B4-9DAD-21696AD7A99E}"/>
          </ac:spMkLst>
        </pc:spChg>
        <pc:picChg chg="add mod">
          <ac:chgData name="Glendenning, Sam (STFC,RAL,SC)" userId="53532eef-4fe6-4b9c-a742-fbf842563330" providerId="ADAL" clId="{00D79F52-C12B-4C64-9054-E4E81733730D}" dt="2020-12-01T13:24:18.183" v="8110" actId="1076"/>
          <ac:picMkLst>
            <pc:docMk/>
            <pc:sldMk cId="3188145418" sldId="260"/>
            <ac:picMk id="4" creationId="{188363A0-8E68-4F42-826E-77B18AEC8999}"/>
          </ac:picMkLst>
        </pc:picChg>
        <pc:picChg chg="del">
          <ac:chgData name="Glendenning, Sam (STFC,RAL,SC)" userId="53532eef-4fe6-4b9c-a742-fbf842563330" providerId="ADAL" clId="{00D79F52-C12B-4C64-9054-E4E81733730D}" dt="2020-11-30T15:42:35.320" v="6341" actId="478"/>
          <ac:picMkLst>
            <pc:docMk/>
            <pc:sldMk cId="3188145418" sldId="260"/>
            <ac:picMk id="4" creationId="{8159E85F-170D-B94D-BA35-E3F2E3C164E4}"/>
          </ac:picMkLst>
        </pc:picChg>
        <pc:picChg chg="add mod">
          <ac:chgData name="Glendenning, Sam (STFC,RAL,SC)" userId="53532eef-4fe6-4b9c-a742-fbf842563330" providerId="ADAL" clId="{00D79F52-C12B-4C64-9054-E4E81733730D}" dt="2020-11-30T15:45:16.678" v="6359" actId="14100"/>
          <ac:picMkLst>
            <pc:docMk/>
            <pc:sldMk cId="3188145418" sldId="260"/>
            <ac:picMk id="6" creationId="{CC6A7264-BE37-4BAF-8B04-B80AE0B1389E}"/>
          </ac:picMkLst>
        </pc:picChg>
        <pc:picChg chg="add del mod">
          <ac:chgData name="Glendenning, Sam (STFC,RAL,SC)" userId="53532eef-4fe6-4b9c-a742-fbf842563330" providerId="ADAL" clId="{00D79F52-C12B-4C64-9054-E4E81733730D}" dt="2020-11-30T15:43:50.202" v="6348" actId="478"/>
          <ac:picMkLst>
            <pc:docMk/>
            <pc:sldMk cId="3188145418" sldId="260"/>
            <ac:picMk id="11" creationId="{64DD59ED-32DB-485A-9490-50DAC20F48FB}"/>
          </ac:picMkLst>
        </pc:picChg>
        <pc:picChg chg="add del mod">
          <ac:chgData name="Glendenning, Sam (STFC,RAL,SC)" userId="53532eef-4fe6-4b9c-a742-fbf842563330" providerId="ADAL" clId="{00D79F52-C12B-4C64-9054-E4E81733730D}" dt="2020-12-01T13:23:48.143" v="8107" actId="478"/>
          <ac:picMkLst>
            <pc:docMk/>
            <pc:sldMk cId="3188145418" sldId="260"/>
            <ac:picMk id="13" creationId="{B4112CFC-BCB9-49EF-B1A4-110C5569E0BC}"/>
          </ac:picMkLst>
        </pc:picChg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3696231864" sldId="261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2099754490" sldId="262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2485503620" sldId="264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4228743660" sldId="265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4097767934" sldId="267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282679849" sldId="269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1243358367" sldId="270"/>
        </pc:sldMkLst>
      </pc:sldChg>
      <pc:sldChg chg="addSp delSp modSp mod delAnim modAnim modNotesTx">
        <pc:chgData name="Glendenning, Sam (STFC,RAL,SC)" userId="53532eef-4fe6-4b9c-a742-fbf842563330" providerId="ADAL" clId="{00D79F52-C12B-4C64-9054-E4E81733730D}" dt="2020-12-01T14:21:03.332" v="9022" actId="404"/>
        <pc:sldMkLst>
          <pc:docMk/>
          <pc:sldMk cId="154713337" sldId="274"/>
        </pc:sldMkLst>
        <pc:spChg chg="add del mod">
          <ac:chgData name="Glendenning, Sam (STFC,RAL,SC)" userId="53532eef-4fe6-4b9c-a742-fbf842563330" providerId="ADAL" clId="{00D79F52-C12B-4C64-9054-E4E81733730D}" dt="2020-11-26T19:05:05.920" v="1254" actId="478"/>
          <ac:spMkLst>
            <pc:docMk/>
            <pc:sldMk cId="154713337" sldId="274"/>
            <ac:spMk id="5" creationId="{9EC06AB1-9F23-40D6-AEDE-0740B0D92F44}"/>
          </ac:spMkLst>
        </pc:spChg>
        <pc:spChg chg="mod">
          <ac:chgData name="Glendenning, Sam (STFC,RAL,SC)" userId="53532eef-4fe6-4b9c-a742-fbf842563330" providerId="ADAL" clId="{00D79F52-C12B-4C64-9054-E4E81733730D}" dt="2020-11-27T10:45:19.371" v="1293" actId="20577"/>
          <ac:spMkLst>
            <pc:docMk/>
            <pc:sldMk cId="154713337" sldId="274"/>
            <ac:spMk id="6" creationId="{D7BE17AB-FEAE-1A42-84B8-5376345F5709}"/>
          </ac:spMkLst>
        </pc:spChg>
        <pc:spChg chg="mod ord">
          <ac:chgData name="Glendenning, Sam (STFC,RAL,SC)" userId="53532eef-4fe6-4b9c-a742-fbf842563330" providerId="ADAL" clId="{00D79F52-C12B-4C64-9054-E4E81733730D}" dt="2020-12-01T14:21:03.332" v="9022" actId="404"/>
          <ac:spMkLst>
            <pc:docMk/>
            <pc:sldMk cId="154713337" sldId="274"/>
            <ac:spMk id="7" creationId="{2422DBB9-7747-7041-8E78-C517CE8075C9}"/>
          </ac:spMkLst>
        </pc:spChg>
        <pc:spChg chg="mod">
          <ac:chgData name="Glendenning, Sam (STFC,RAL,SC)" userId="53532eef-4fe6-4b9c-a742-fbf842563330" providerId="ADAL" clId="{00D79F52-C12B-4C64-9054-E4E81733730D}" dt="2020-11-26T19:05:04.202" v="1252" actId="403"/>
          <ac:spMkLst>
            <pc:docMk/>
            <pc:sldMk cId="154713337" sldId="274"/>
            <ac:spMk id="8" creationId="{AAE9BF95-54A2-4EF6-B812-2E122C0B3912}"/>
          </ac:spMkLst>
        </pc:spChg>
        <pc:spChg chg="add del mod">
          <ac:chgData name="Glendenning, Sam (STFC,RAL,SC)" userId="53532eef-4fe6-4b9c-a742-fbf842563330" providerId="ADAL" clId="{00D79F52-C12B-4C64-9054-E4E81733730D}" dt="2020-11-27T14:31:48.073" v="3824" actId="21"/>
          <ac:spMkLst>
            <pc:docMk/>
            <pc:sldMk cId="154713337" sldId="274"/>
            <ac:spMk id="9" creationId="{176F4C36-2B87-4A5C-AEBD-E970F7E19D22}"/>
          </ac:spMkLst>
        </pc:spChg>
        <pc:spChg chg="add mod">
          <ac:chgData name="Glendenning, Sam (STFC,RAL,SC)" userId="53532eef-4fe6-4b9c-a742-fbf842563330" providerId="ADAL" clId="{00D79F52-C12B-4C64-9054-E4E81733730D}" dt="2020-11-27T14:46:37.618" v="3950" actId="1076"/>
          <ac:spMkLst>
            <pc:docMk/>
            <pc:sldMk cId="154713337" sldId="274"/>
            <ac:spMk id="14" creationId="{22288D86-CE9C-4A38-A39E-214CA8A16ECB}"/>
          </ac:spMkLst>
        </pc:spChg>
        <pc:spChg chg="add mod">
          <ac:chgData name="Glendenning, Sam (STFC,RAL,SC)" userId="53532eef-4fe6-4b9c-a742-fbf842563330" providerId="ADAL" clId="{00D79F52-C12B-4C64-9054-E4E81733730D}" dt="2020-11-27T14:53:15.275" v="4026" actId="1076"/>
          <ac:spMkLst>
            <pc:docMk/>
            <pc:sldMk cId="154713337" sldId="274"/>
            <ac:spMk id="17" creationId="{D5EAEAC6-2D0B-453A-B3E9-79E1A2E028AE}"/>
          </ac:spMkLst>
        </pc:spChg>
        <pc:grpChg chg="add del mod">
          <ac:chgData name="Glendenning, Sam (STFC,RAL,SC)" userId="53532eef-4fe6-4b9c-a742-fbf842563330" providerId="ADAL" clId="{00D79F52-C12B-4C64-9054-E4E81733730D}" dt="2020-11-27T14:31:48.073" v="3824" actId="21"/>
          <ac:grpSpMkLst>
            <pc:docMk/>
            <pc:sldMk cId="154713337" sldId="274"/>
            <ac:grpSpMk id="12" creationId="{AE9CFCE8-9F07-403B-9867-66539B63D99F}"/>
          </ac:grpSpMkLst>
        </pc:grpChg>
        <pc:grpChg chg="add mod">
          <ac:chgData name="Glendenning, Sam (STFC,RAL,SC)" userId="53532eef-4fe6-4b9c-a742-fbf842563330" providerId="ADAL" clId="{00D79F52-C12B-4C64-9054-E4E81733730D}" dt="2020-11-27T14:46:37.618" v="3950" actId="1076"/>
          <ac:grpSpMkLst>
            <pc:docMk/>
            <pc:sldMk cId="154713337" sldId="274"/>
            <ac:grpSpMk id="15" creationId="{C9CB143F-4763-4102-A4A0-BE88563348E1}"/>
          </ac:grpSpMkLst>
        </pc:grpChg>
        <pc:grpChg chg="del">
          <ac:chgData name="Glendenning, Sam (STFC,RAL,SC)" userId="53532eef-4fe6-4b9c-a742-fbf842563330" providerId="ADAL" clId="{00D79F52-C12B-4C64-9054-E4E81733730D}" dt="2020-11-26T18:11:40.672" v="43" actId="478"/>
          <ac:grpSpMkLst>
            <pc:docMk/>
            <pc:sldMk cId="154713337" sldId="274"/>
            <ac:grpSpMk id="16" creationId="{0BD1730B-9DB2-4AC3-8C98-915E2ABBA606}"/>
          </ac:grpSpMkLst>
        </pc:grpChg>
        <pc:grpChg chg="add mod">
          <ac:chgData name="Glendenning, Sam (STFC,RAL,SC)" userId="53532eef-4fe6-4b9c-a742-fbf842563330" providerId="ADAL" clId="{00D79F52-C12B-4C64-9054-E4E81733730D}" dt="2020-11-27T14:53:15.275" v="4026" actId="1076"/>
          <ac:grpSpMkLst>
            <pc:docMk/>
            <pc:sldMk cId="154713337" sldId="274"/>
            <ac:grpSpMk id="16" creationId="{521EBA0A-3DA3-453D-829B-04797C336FAF}"/>
          </ac:grpSpMkLst>
        </pc:grpChg>
        <pc:grpChg chg="del">
          <ac:chgData name="Glendenning, Sam (STFC,RAL,SC)" userId="53532eef-4fe6-4b9c-a742-fbf842563330" providerId="ADAL" clId="{00D79F52-C12B-4C64-9054-E4E81733730D}" dt="2020-11-26T18:11:41.298" v="44" actId="478"/>
          <ac:grpSpMkLst>
            <pc:docMk/>
            <pc:sldMk cId="154713337" sldId="274"/>
            <ac:grpSpMk id="17" creationId="{D12FD2D0-89C8-4B94-8FEC-9E2CE6FAA63C}"/>
          </ac:grpSpMkLst>
        </pc:grpChg>
        <pc:picChg chg="add mod">
          <ac:chgData name="Glendenning, Sam (STFC,RAL,SC)" userId="53532eef-4fe6-4b9c-a742-fbf842563330" providerId="ADAL" clId="{00D79F52-C12B-4C64-9054-E4E81733730D}" dt="2020-11-27T14:46:02.583" v="3947" actId="1076"/>
          <ac:picMkLst>
            <pc:docMk/>
            <pc:sldMk cId="154713337" sldId="274"/>
            <ac:picMk id="3" creationId="{0BD7CA90-2A33-4CFB-8E6A-4C0E214B26A9}"/>
          </ac:picMkLst>
        </pc:picChg>
        <pc:picChg chg="add mod">
          <ac:chgData name="Glendenning, Sam (STFC,RAL,SC)" userId="53532eef-4fe6-4b9c-a742-fbf842563330" providerId="ADAL" clId="{00D79F52-C12B-4C64-9054-E4E81733730D}" dt="2020-11-27T11:16:47.677" v="1490" actId="164"/>
          <ac:picMkLst>
            <pc:docMk/>
            <pc:sldMk cId="154713337" sldId="274"/>
            <ac:picMk id="5" creationId="{00A2E361-61A1-4DAE-A113-D49941E4F1F7}"/>
          </ac:picMkLst>
        </pc:picChg>
        <pc:picChg chg="add mod">
          <ac:chgData name="Glendenning, Sam (STFC,RAL,SC)" userId="53532eef-4fe6-4b9c-a742-fbf842563330" providerId="ADAL" clId="{00D79F52-C12B-4C64-9054-E4E81733730D}" dt="2020-11-27T11:16:47.677" v="1490" actId="164"/>
          <ac:picMkLst>
            <pc:docMk/>
            <pc:sldMk cId="154713337" sldId="274"/>
            <ac:picMk id="11" creationId="{693A8A20-2E99-45D4-9947-8D6D9FB85E7C}"/>
          </ac:picMkLst>
        </pc:picChg>
        <pc:picChg chg="add mod">
          <ac:chgData name="Glendenning, Sam (STFC,RAL,SC)" userId="53532eef-4fe6-4b9c-a742-fbf842563330" providerId="ADAL" clId="{00D79F52-C12B-4C64-9054-E4E81733730D}" dt="2020-11-27T14:46:37.618" v="3950" actId="1076"/>
          <ac:picMkLst>
            <pc:docMk/>
            <pc:sldMk cId="154713337" sldId="274"/>
            <ac:picMk id="13" creationId="{77BC1053-FEAB-4125-A622-C41978C7014B}"/>
          </ac:picMkLst>
        </pc:picChg>
        <pc:picChg chg="add mod">
          <ac:chgData name="Glendenning, Sam (STFC,RAL,SC)" userId="53532eef-4fe6-4b9c-a742-fbf842563330" providerId="ADAL" clId="{00D79F52-C12B-4C64-9054-E4E81733730D}" dt="2020-11-27T14:45:54.821" v="3945" actId="1076"/>
          <ac:picMkLst>
            <pc:docMk/>
            <pc:sldMk cId="154713337" sldId="274"/>
            <ac:picMk id="1026" creationId="{B714CE30-E73A-42A8-8A21-971EFF2EF786}"/>
          </ac:picMkLst>
        </pc:picChg>
        <pc:picChg chg="add mod">
          <ac:chgData name="Glendenning, Sam (STFC,RAL,SC)" userId="53532eef-4fe6-4b9c-a742-fbf842563330" providerId="ADAL" clId="{00D79F52-C12B-4C64-9054-E4E81733730D}" dt="2020-11-27T14:53:15.275" v="4026" actId="1076"/>
          <ac:picMkLst>
            <pc:docMk/>
            <pc:sldMk cId="154713337" sldId="274"/>
            <ac:picMk id="1028" creationId="{210BF1C2-E1A5-422F-83F0-8B62C47DB9C4}"/>
          </ac:picMkLst>
        </pc:picChg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736955545" sldId="276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3666635323" sldId="277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3697958869" sldId="281"/>
        </pc:sldMkLst>
      </pc:sldChg>
      <pc:sldChg chg="del">
        <pc:chgData name="Glendenning, Sam (STFC,RAL,SC)" userId="53532eef-4fe6-4b9c-a742-fbf842563330" providerId="ADAL" clId="{00D79F52-C12B-4C64-9054-E4E81733730D}" dt="2020-11-27T16:12:49.883" v="4159" actId="47"/>
        <pc:sldMkLst>
          <pc:docMk/>
          <pc:sldMk cId="3722688059" sldId="282"/>
        </pc:sldMkLst>
      </pc:sldChg>
      <pc:sldChg chg="addSp delSp modSp mod modNotesTx">
        <pc:chgData name="Glendenning, Sam (STFC,RAL,SC)" userId="53532eef-4fe6-4b9c-a742-fbf842563330" providerId="ADAL" clId="{00D79F52-C12B-4C64-9054-E4E81733730D}" dt="2020-12-01T13:36:13.838" v="8593" actId="20577"/>
        <pc:sldMkLst>
          <pc:docMk/>
          <pc:sldMk cId="640713180" sldId="283"/>
        </pc:sldMkLst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3" creationId="{339FC71B-159A-4182-91C7-37F8E3E49D8E}"/>
          </ac:spMkLst>
        </pc:spChg>
        <pc:spChg chg="add del mod">
          <ac:chgData name="Glendenning, Sam (STFC,RAL,SC)" userId="53532eef-4fe6-4b9c-a742-fbf842563330" providerId="ADAL" clId="{00D79F52-C12B-4C64-9054-E4E81733730D}" dt="2020-11-30T15:47:58.699" v="6538" actId="478"/>
          <ac:spMkLst>
            <pc:docMk/>
            <pc:sldMk cId="640713180" sldId="283"/>
            <ac:spMk id="4" creationId="{6E3CBEF8-DD50-428D-BAC7-25161398CB3A}"/>
          </ac:spMkLst>
        </pc:spChg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8" creationId="{90E1D533-1BB0-47F9-8884-D191A521C21F}"/>
          </ac:spMkLst>
        </pc:spChg>
        <pc:spChg chg="mod">
          <ac:chgData name="Glendenning, Sam (STFC,RAL,SC)" userId="53532eef-4fe6-4b9c-a742-fbf842563330" providerId="ADAL" clId="{00D79F52-C12B-4C64-9054-E4E81733730D}" dt="2020-12-01T13:35:31.933" v="8466" actId="404"/>
          <ac:spMkLst>
            <pc:docMk/>
            <pc:sldMk cId="640713180" sldId="283"/>
            <ac:spMk id="9" creationId="{0C98DDD6-F4B6-40A4-ACCB-F79616538FA4}"/>
          </ac:spMkLst>
        </pc:spChg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12" creationId="{72F2702C-181A-47D2-9F2E-63DE74539323}"/>
          </ac:spMkLst>
        </pc:spChg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19" creationId="{84269DF3-F324-47BB-BE3D-8A865E1784AF}"/>
          </ac:spMkLst>
        </pc:spChg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22" creationId="{82AEADCD-1215-4A2F-9FA1-0B6F85C49C3A}"/>
          </ac:spMkLst>
        </pc:spChg>
        <pc:spChg chg="add mod">
          <ac:chgData name="Glendenning, Sam (STFC,RAL,SC)" userId="53532eef-4fe6-4b9c-a742-fbf842563330" providerId="ADAL" clId="{00D79F52-C12B-4C64-9054-E4E81733730D}" dt="2020-12-01T13:36:13.838" v="8593" actId="20577"/>
          <ac:spMkLst>
            <pc:docMk/>
            <pc:sldMk cId="640713180" sldId="283"/>
            <ac:spMk id="24" creationId="{B01CDB9A-E82A-43B1-A24F-CB96CC0D14D5}"/>
          </ac:spMkLst>
        </pc:spChg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25" creationId="{E5BE6676-B79B-4891-864D-AACDA093F4BA}"/>
          </ac:spMkLst>
        </pc:spChg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27" creationId="{84258CA7-E232-47D8-84B0-09B4BF0BE878}"/>
          </ac:spMkLst>
        </pc:spChg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28" creationId="{7A95CC48-9491-498E-ACE0-B082A01857EB}"/>
          </ac:spMkLst>
        </pc:spChg>
        <pc:spChg chg="mod">
          <ac:chgData name="Glendenning, Sam (STFC,RAL,SC)" userId="53532eef-4fe6-4b9c-a742-fbf842563330" providerId="ADAL" clId="{00D79F52-C12B-4C64-9054-E4E81733730D}" dt="2020-11-30T15:50:34.495" v="6796" actId="1035"/>
          <ac:spMkLst>
            <pc:docMk/>
            <pc:sldMk cId="640713180" sldId="283"/>
            <ac:spMk id="29" creationId="{E5F0624D-FB01-4326-8C5C-94B2E7E478F4}"/>
          </ac:spMkLst>
        </pc:spChg>
        <pc:grpChg chg="mod">
          <ac:chgData name="Glendenning, Sam (STFC,RAL,SC)" userId="53532eef-4fe6-4b9c-a742-fbf842563330" providerId="ADAL" clId="{00D79F52-C12B-4C64-9054-E4E81733730D}" dt="2020-11-30T15:50:34.495" v="6796" actId="1035"/>
          <ac:grpSpMkLst>
            <pc:docMk/>
            <pc:sldMk cId="640713180" sldId="283"/>
            <ac:grpSpMk id="5" creationId="{EE19DB14-41D1-4324-B24B-2EDDB31B2FD3}"/>
          </ac:grpSpMkLst>
        </pc:grpChg>
        <pc:grpChg chg="mod">
          <ac:chgData name="Glendenning, Sam (STFC,RAL,SC)" userId="53532eef-4fe6-4b9c-a742-fbf842563330" providerId="ADAL" clId="{00D79F52-C12B-4C64-9054-E4E81733730D}" dt="2020-11-30T15:50:34.495" v="6796" actId="1035"/>
          <ac:grpSpMkLst>
            <pc:docMk/>
            <pc:sldMk cId="640713180" sldId="283"/>
            <ac:grpSpMk id="18" creationId="{3E4CD504-27CE-40E1-AB92-35DB52B19194}"/>
          </ac:grpSpMkLst>
        </pc:grpChg>
        <pc:grpChg chg="mod">
          <ac:chgData name="Glendenning, Sam (STFC,RAL,SC)" userId="53532eef-4fe6-4b9c-a742-fbf842563330" providerId="ADAL" clId="{00D79F52-C12B-4C64-9054-E4E81733730D}" dt="2020-11-30T15:50:34.495" v="6796" actId="1035"/>
          <ac:grpSpMkLst>
            <pc:docMk/>
            <pc:sldMk cId="640713180" sldId="283"/>
            <ac:grpSpMk id="21" creationId="{07C214A1-3993-4D79-A5FE-D5162150CD60}"/>
          </ac:grpSpMkLst>
        </pc:grpChg>
        <pc:picChg chg="mod">
          <ac:chgData name="Glendenning, Sam (STFC,RAL,SC)" userId="53532eef-4fe6-4b9c-a742-fbf842563330" providerId="ADAL" clId="{00D79F52-C12B-4C64-9054-E4E81733730D}" dt="2020-11-30T15:50:34.495" v="6796" actId="1035"/>
          <ac:picMkLst>
            <pc:docMk/>
            <pc:sldMk cId="640713180" sldId="283"/>
            <ac:picMk id="20" creationId="{046F23F0-B99F-4D4C-8978-DDCAB0AE1617}"/>
          </ac:picMkLst>
        </pc:picChg>
        <pc:picChg chg="mod">
          <ac:chgData name="Glendenning, Sam (STFC,RAL,SC)" userId="53532eef-4fe6-4b9c-a742-fbf842563330" providerId="ADAL" clId="{00D79F52-C12B-4C64-9054-E4E81733730D}" dt="2020-11-30T15:50:34.495" v="6796" actId="1035"/>
          <ac:picMkLst>
            <pc:docMk/>
            <pc:sldMk cId="640713180" sldId="283"/>
            <ac:picMk id="23" creationId="{CF690CD4-2220-4D9A-8358-335C149F7029}"/>
          </ac:picMkLst>
        </pc:picChg>
        <pc:picChg chg="mod">
          <ac:chgData name="Glendenning, Sam (STFC,RAL,SC)" userId="53532eef-4fe6-4b9c-a742-fbf842563330" providerId="ADAL" clId="{00D79F52-C12B-4C64-9054-E4E81733730D}" dt="2020-11-30T15:50:34.495" v="6796" actId="1035"/>
          <ac:picMkLst>
            <pc:docMk/>
            <pc:sldMk cId="640713180" sldId="283"/>
            <ac:picMk id="2054" creationId="{967FC316-54A3-43D9-BD43-1D4AA97CA289}"/>
          </ac:picMkLst>
        </pc:picChg>
      </pc:sldChg>
      <pc:sldChg chg="modSp mod modNotesTx">
        <pc:chgData name="Glendenning, Sam (STFC,RAL,SC)" userId="53532eef-4fe6-4b9c-a742-fbf842563330" providerId="ADAL" clId="{00D79F52-C12B-4C64-9054-E4E81733730D}" dt="2020-11-30T15:36:15.682" v="6227" actId="20577"/>
        <pc:sldMkLst>
          <pc:docMk/>
          <pc:sldMk cId="126202584" sldId="284"/>
        </pc:sldMkLst>
        <pc:spChg chg="mod">
          <ac:chgData name="Glendenning, Sam (STFC,RAL,SC)" userId="53532eef-4fe6-4b9c-a742-fbf842563330" providerId="ADAL" clId="{00D79F52-C12B-4C64-9054-E4E81733730D}" dt="2020-11-26T18:35:42.042" v="721" actId="1076"/>
          <ac:spMkLst>
            <pc:docMk/>
            <pc:sldMk cId="126202584" sldId="284"/>
            <ac:spMk id="9" creationId="{2E2989F0-BF5D-44E5-9F12-4AD6EBDF3F2A}"/>
          </ac:spMkLst>
        </pc:spChg>
      </pc:sldChg>
      <pc:sldChg chg="addSp delSp modSp mod modNotesTx">
        <pc:chgData name="Glendenning, Sam (STFC,RAL,SC)" userId="53532eef-4fe6-4b9c-a742-fbf842563330" providerId="ADAL" clId="{00D79F52-C12B-4C64-9054-E4E81733730D}" dt="2020-12-01T13:21:13.619" v="8106" actId="20577"/>
        <pc:sldMkLst>
          <pc:docMk/>
          <pc:sldMk cId="3414255254" sldId="285"/>
        </pc:sldMkLst>
        <pc:spChg chg="mod">
          <ac:chgData name="Glendenning, Sam (STFC,RAL,SC)" userId="53532eef-4fe6-4b9c-a742-fbf842563330" providerId="ADAL" clId="{00D79F52-C12B-4C64-9054-E4E81733730D}" dt="2020-11-27T12:44:56.732" v="2418" actId="14100"/>
          <ac:spMkLst>
            <pc:docMk/>
            <pc:sldMk cId="3414255254" sldId="285"/>
            <ac:spMk id="6" creationId="{D7BE17AB-FEAE-1A42-84B8-5376345F5709}"/>
          </ac:spMkLst>
        </pc:spChg>
        <pc:spChg chg="mod">
          <ac:chgData name="Glendenning, Sam (STFC,RAL,SC)" userId="53532eef-4fe6-4b9c-a742-fbf842563330" providerId="ADAL" clId="{00D79F52-C12B-4C64-9054-E4E81733730D}" dt="2020-12-01T13:11:20.070" v="8002" actId="255"/>
          <ac:spMkLst>
            <pc:docMk/>
            <pc:sldMk cId="3414255254" sldId="285"/>
            <ac:spMk id="7" creationId="{2422DBB9-7747-7041-8E78-C517CE8075C9}"/>
          </ac:spMkLst>
        </pc:spChg>
        <pc:spChg chg="add mod">
          <ac:chgData name="Glendenning, Sam (STFC,RAL,SC)" userId="53532eef-4fe6-4b9c-a742-fbf842563330" providerId="ADAL" clId="{00D79F52-C12B-4C64-9054-E4E81733730D}" dt="2020-12-01T13:19:14.004" v="8024" actId="1076"/>
          <ac:spMkLst>
            <pc:docMk/>
            <pc:sldMk cId="3414255254" sldId="285"/>
            <ac:spMk id="14" creationId="{119B9C2B-04AF-4065-BFC7-17F270A2C66F}"/>
          </ac:spMkLst>
        </pc:spChg>
        <pc:spChg chg="add mod">
          <ac:chgData name="Glendenning, Sam (STFC,RAL,SC)" userId="53532eef-4fe6-4b9c-a742-fbf842563330" providerId="ADAL" clId="{00D79F52-C12B-4C64-9054-E4E81733730D}" dt="2020-12-01T13:19:28.849" v="8030" actId="1076"/>
          <ac:spMkLst>
            <pc:docMk/>
            <pc:sldMk cId="3414255254" sldId="285"/>
            <ac:spMk id="18" creationId="{1D8FBA86-B2E6-4D80-BE6B-50DD2F35871D}"/>
          </ac:spMkLst>
        </pc:spChg>
        <pc:spChg chg="add mod">
          <ac:chgData name="Glendenning, Sam (STFC,RAL,SC)" userId="53532eef-4fe6-4b9c-a742-fbf842563330" providerId="ADAL" clId="{00D79F52-C12B-4C64-9054-E4E81733730D}" dt="2020-12-01T13:19:38.885" v="8034" actId="1076"/>
          <ac:spMkLst>
            <pc:docMk/>
            <pc:sldMk cId="3414255254" sldId="285"/>
            <ac:spMk id="19" creationId="{4EC50E22-34B1-466E-A993-BC5E22897E54}"/>
          </ac:spMkLst>
        </pc:spChg>
        <pc:spChg chg="add del mod">
          <ac:chgData name="Glendenning, Sam (STFC,RAL,SC)" userId="53532eef-4fe6-4b9c-a742-fbf842563330" providerId="ADAL" clId="{00D79F52-C12B-4C64-9054-E4E81733730D}" dt="2020-12-01T13:19:45.385" v="8036"/>
          <ac:spMkLst>
            <pc:docMk/>
            <pc:sldMk cId="3414255254" sldId="285"/>
            <ac:spMk id="21" creationId="{87BDFB30-6EF8-4DC2-B084-F8C841AE27EE}"/>
          </ac:spMkLst>
        </pc:spChg>
        <pc:spChg chg="add mod">
          <ac:chgData name="Glendenning, Sam (STFC,RAL,SC)" userId="53532eef-4fe6-4b9c-a742-fbf842563330" providerId="ADAL" clId="{00D79F52-C12B-4C64-9054-E4E81733730D}" dt="2020-12-01T13:20:11.657" v="8074" actId="1076"/>
          <ac:spMkLst>
            <pc:docMk/>
            <pc:sldMk cId="3414255254" sldId="285"/>
            <ac:spMk id="22" creationId="{2A69B717-80C2-4A98-B2C5-32E568AFAE6C}"/>
          </ac:spMkLst>
        </pc:spChg>
        <pc:spChg chg="add mod">
          <ac:chgData name="Glendenning, Sam (STFC,RAL,SC)" userId="53532eef-4fe6-4b9c-a742-fbf842563330" providerId="ADAL" clId="{00D79F52-C12B-4C64-9054-E4E81733730D}" dt="2020-12-01T13:20:42.953" v="8087" actId="1076"/>
          <ac:spMkLst>
            <pc:docMk/>
            <pc:sldMk cId="3414255254" sldId="285"/>
            <ac:spMk id="25" creationId="{E1BF7F45-C303-47BA-9066-287298FFE9F0}"/>
          </ac:spMkLst>
        </pc:spChg>
        <pc:spChg chg="add mod">
          <ac:chgData name="Glendenning, Sam (STFC,RAL,SC)" userId="53532eef-4fe6-4b9c-a742-fbf842563330" providerId="ADAL" clId="{00D79F52-C12B-4C64-9054-E4E81733730D}" dt="2020-12-01T13:21:07.277" v="8102" actId="20577"/>
          <ac:spMkLst>
            <pc:docMk/>
            <pc:sldMk cId="3414255254" sldId="285"/>
            <ac:spMk id="26" creationId="{8DA34DAC-F051-4B28-900B-C664E6D4928E}"/>
          </ac:spMkLst>
        </pc:spChg>
        <pc:spChg chg="add mod">
          <ac:chgData name="Glendenning, Sam (STFC,RAL,SC)" userId="53532eef-4fe6-4b9c-a742-fbf842563330" providerId="ADAL" clId="{00D79F52-C12B-4C64-9054-E4E81733730D}" dt="2020-12-01T13:21:13.619" v="8106" actId="20577"/>
          <ac:spMkLst>
            <pc:docMk/>
            <pc:sldMk cId="3414255254" sldId="285"/>
            <ac:spMk id="27" creationId="{5581008C-D91E-473A-89C7-784FD3470761}"/>
          </ac:spMkLst>
        </pc:spChg>
        <pc:picChg chg="add mod">
          <ac:chgData name="Glendenning, Sam (STFC,RAL,SC)" userId="53532eef-4fe6-4b9c-a742-fbf842563330" providerId="ADAL" clId="{00D79F52-C12B-4C64-9054-E4E81733730D}" dt="2020-11-26T18:45:31.900" v="921" actId="1076"/>
          <ac:picMkLst>
            <pc:docMk/>
            <pc:sldMk cId="3414255254" sldId="285"/>
            <ac:picMk id="3" creationId="{3D2E147F-DAB5-4BE3-9A41-FBD7F337B211}"/>
          </ac:picMkLst>
        </pc:picChg>
        <pc:picChg chg="add mod">
          <ac:chgData name="Glendenning, Sam (STFC,RAL,SC)" userId="53532eef-4fe6-4b9c-a742-fbf842563330" providerId="ADAL" clId="{00D79F52-C12B-4C64-9054-E4E81733730D}" dt="2020-11-26T18:48:09.501" v="946" actId="1076"/>
          <ac:picMkLst>
            <pc:docMk/>
            <pc:sldMk cId="3414255254" sldId="285"/>
            <ac:picMk id="5" creationId="{8EC0E60F-9A48-4CD5-9B43-6B961233DC68}"/>
          </ac:picMkLst>
        </pc:picChg>
        <pc:picChg chg="add mod">
          <ac:chgData name="Glendenning, Sam (STFC,RAL,SC)" userId="53532eef-4fe6-4b9c-a742-fbf842563330" providerId="ADAL" clId="{00D79F52-C12B-4C64-9054-E4E81733730D}" dt="2020-11-26T18:45:35.862" v="922" actId="1076"/>
          <ac:picMkLst>
            <pc:docMk/>
            <pc:sldMk cId="3414255254" sldId="285"/>
            <ac:picMk id="9" creationId="{3D4600A9-6F45-4C17-B41C-13A9AD5C5EC7}"/>
          </ac:picMkLst>
        </pc:picChg>
        <pc:picChg chg="add mod">
          <ac:chgData name="Glendenning, Sam (STFC,RAL,SC)" userId="53532eef-4fe6-4b9c-a742-fbf842563330" providerId="ADAL" clId="{00D79F52-C12B-4C64-9054-E4E81733730D}" dt="2020-11-26T18:48:07.012" v="945" actId="1076"/>
          <ac:picMkLst>
            <pc:docMk/>
            <pc:sldMk cId="3414255254" sldId="285"/>
            <ac:picMk id="20" creationId="{3FF21664-4485-4165-B5B9-1F9197E49B93}"/>
          </ac:picMkLst>
        </pc:picChg>
        <pc:cxnChg chg="add mod">
          <ac:chgData name="Glendenning, Sam (STFC,RAL,SC)" userId="53532eef-4fe6-4b9c-a742-fbf842563330" providerId="ADAL" clId="{00D79F52-C12B-4C64-9054-E4E81733730D}" dt="2020-12-01T13:18:40.425" v="8007" actId="14100"/>
          <ac:cxnSpMkLst>
            <pc:docMk/>
            <pc:sldMk cId="3414255254" sldId="285"/>
            <ac:cxnSpMk id="11" creationId="{9AEB50E4-11F7-4D20-9C71-030EE9AF31C0}"/>
          </ac:cxnSpMkLst>
        </pc:cxnChg>
        <pc:cxnChg chg="add mod">
          <ac:chgData name="Glendenning, Sam (STFC,RAL,SC)" userId="53532eef-4fe6-4b9c-a742-fbf842563330" providerId="ADAL" clId="{00D79F52-C12B-4C64-9054-E4E81733730D}" dt="2020-11-26T18:48:17.529" v="948" actId="14100"/>
          <ac:cxnSpMkLst>
            <pc:docMk/>
            <pc:sldMk cId="3414255254" sldId="285"/>
            <ac:cxnSpMk id="12" creationId="{7AEAAF4B-23F6-42E9-92DF-1358BF199936}"/>
          </ac:cxnSpMkLst>
        </pc:cxnChg>
        <pc:cxnChg chg="add mod">
          <ac:chgData name="Glendenning, Sam (STFC,RAL,SC)" userId="53532eef-4fe6-4b9c-a742-fbf842563330" providerId="ADAL" clId="{00D79F52-C12B-4C64-9054-E4E81733730D}" dt="2020-12-01T13:18:50.645" v="8009" actId="1076"/>
          <ac:cxnSpMkLst>
            <pc:docMk/>
            <pc:sldMk cId="3414255254" sldId="285"/>
            <ac:cxnSpMk id="13" creationId="{D2E1F3ED-047F-4785-AB5C-5006AEFAA0FE}"/>
          </ac:cxnSpMkLst>
        </pc:cxnChg>
        <pc:cxnChg chg="add mod">
          <ac:chgData name="Glendenning, Sam (STFC,RAL,SC)" userId="53532eef-4fe6-4b9c-a742-fbf842563330" providerId="ADAL" clId="{00D79F52-C12B-4C64-9054-E4E81733730D}" dt="2020-11-26T18:48:22.695" v="950" actId="1076"/>
          <ac:cxnSpMkLst>
            <pc:docMk/>
            <pc:sldMk cId="3414255254" sldId="285"/>
            <ac:cxnSpMk id="23" creationId="{B412D523-5E8B-4FF4-87FA-D8CAB55C84FD}"/>
          </ac:cxnSpMkLst>
        </pc:cxnChg>
      </pc:sldChg>
      <pc:sldChg chg="addSp delSp modSp add mod ord modNotesTx">
        <pc:chgData name="Glendenning, Sam (STFC,RAL,SC)" userId="53532eef-4fe6-4b9c-a742-fbf842563330" providerId="ADAL" clId="{00D79F52-C12B-4C64-9054-E4E81733730D}" dt="2020-11-30T16:29:13.220" v="7068" actId="15"/>
        <pc:sldMkLst>
          <pc:docMk/>
          <pc:sldMk cId="940350084" sldId="286"/>
        </pc:sldMkLst>
        <pc:spChg chg="add del mod">
          <ac:chgData name="Glendenning, Sam (STFC,RAL,SC)" userId="53532eef-4fe6-4b9c-a742-fbf842563330" providerId="ADAL" clId="{00D79F52-C12B-4C64-9054-E4E81733730D}" dt="2020-11-27T12:12:43.348" v="2085" actId="1038"/>
          <ac:spMkLst>
            <pc:docMk/>
            <pc:sldMk cId="940350084" sldId="286"/>
            <ac:spMk id="3" creationId="{9C9C50BB-963E-4170-9FF6-5FF4AE2431EE}"/>
          </ac:spMkLst>
        </pc:spChg>
        <pc:spChg chg="mod">
          <ac:chgData name="Glendenning, Sam (STFC,RAL,SC)" userId="53532eef-4fe6-4b9c-a742-fbf842563330" providerId="ADAL" clId="{00D79F52-C12B-4C64-9054-E4E81733730D}" dt="2020-11-26T18:35:28.010" v="720" actId="20577"/>
          <ac:spMkLst>
            <pc:docMk/>
            <pc:sldMk cId="940350084" sldId="286"/>
            <ac:spMk id="6" creationId="{D7BE17AB-FEAE-1A42-84B8-5376345F5709}"/>
          </ac:spMkLst>
        </pc:spChg>
        <pc:spChg chg="mod">
          <ac:chgData name="Glendenning, Sam (STFC,RAL,SC)" userId="53532eef-4fe6-4b9c-a742-fbf842563330" providerId="ADAL" clId="{00D79F52-C12B-4C64-9054-E4E81733730D}" dt="2020-11-30T16:29:13.220" v="7068" actId="15"/>
          <ac:spMkLst>
            <pc:docMk/>
            <pc:sldMk cId="940350084" sldId="286"/>
            <ac:spMk id="7" creationId="{2422DBB9-7747-7041-8E78-C517CE8075C9}"/>
          </ac:spMkLst>
        </pc:spChg>
        <pc:spChg chg="add del mod">
          <ac:chgData name="Glendenning, Sam (STFC,RAL,SC)" userId="53532eef-4fe6-4b9c-a742-fbf842563330" providerId="ADAL" clId="{00D79F52-C12B-4C64-9054-E4E81733730D}" dt="2020-11-27T12:15:31.491" v="2212" actId="21"/>
          <ac:spMkLst>
            <pc:docMk/>
            <pc:sldMk cId="940350084" sldId="286"/>
            <ac:spMk id="11" creationId="{2E5D1120-5C27-4537-9526-D8909C50D92E}"/>
          </ac:spMkLst>
        </pc:spChg>
        <pc:grpChg chg="mod">
          <ac:chgData name="Glendenning, Sam (STFC,RAL,SC)" userId="53532eef-4fe6-4b9c-a742-fbf842563330" providerId="ADAL" clId="{00D79F52-C12B-4C64-9054-E4E81733730D}" dt="2020-11-27T12:15:40.735" v="2214" actId="1076"/>
          <ac:grpSpMkLst>
            <pc:docMk/>
            <pc:sldMk cId="940350084" sldId="286"/>
            <ac:grpSpMk id="16" creationId="{0BD1730B-9DB2-4AC3-8C98-915E2ABBA606}"/>
          </ac:grpSpMkLst>
        </pc:grpChg>
        <pc:grpChg chg="mod">
          <ac:chgData name="Glendenning, Sam (STFC,RAL,SC)" userId="53532eef-4fe6-4b9c-a742-fbf842563330" providerId="ADAL" clId="{00D79F52-C12B-4C64-9054-E4E81733730D}" dt="2020-11-27T12:15:44.354" v="2215" actId="1076"/>
          <ac:grpSpMkLst>
            <pc:docMk/>
            <pc:sldMk cId="940350084" sldId="286"/>
            <ac:grpSpMk id="17" creationId="{D12FD2D0-89C8-4B94-8FEC-9E2CE6FAA63C}"/>
          </ac:grpSpMkLst>
        </pc:grpChg>
      </pc:sldChg>
      <pc:sldChg chg="addSp delSp modSp add mod modAnim modNotesTx">
        <pc:chgData name="Glendenning, Sam (STFC,RAL,SC)" userId="53532eef-4fe6-4b9c-a742-fbf842563330" providerId="ADAL" clId="{00D79F52-C12B-4C64-9054-E4E81733730D}" dt="2020-12-01T13:08:22.928" v="7778"/>
        <pc:sldMkLst>
          <pc:docMk/>
          <pc:sldMk cId="636335685" sldId="287"/>
        </pc:sldMkLst>
        <pc:spChg chg="add mod">
          <ac:chgData name="Glendenning, Sam (STFC,RAL,SC)" userId="53532eef-4fe6-4b9c-a742-fbf842563330" providerId="ADAL" clId="{00D79F52-C12B-4C64-9054-E4E81733730D}" dt="2020-11-27T12:36:57.050" v="2312" actId="164"/>
          <ac:spMkLst>
            <pc:docMk/>
            <pc:sldMk cId="636335685" sldId="287"/>
            <ac:spMk id="2" creationId="{4C702E8D-AA29-487C-A49F-EE4D22845782}"/>
          </ac:spMkLst>
        </pc:spChg>
        <pc:spChg chg="add mod">
          <ac:chgData name="Glendenning, Sam (STFC,RAL,SC)" userId="53532eef-4fe6-4b9c-a742-fbf842563330" providerId="ADAL" clId="{00D79F52-C12B-4C64-9054-E4E81733730D}" dt="2020-11-26T18:25:49.235" v="618" actId="122"/>
          <ac:spMkLst>
            <pc:docMk/>
            <pc:sldMk cId="636335685" sldId="287"/>
            <ac:spMk id="5" creationId="{D473C860-1912-46C9-A3F5-789E49CB8DB4}"/>
          </ac:spMkLst>
        </pc:spChg>
        <pc:spChg chg="del">
          <ac:chgData name="Glendenning, Sam (STFC,RAL,SC)" userId="53532eef-4fe6-4b9c-a742-fbf842563330" providerId="ADAL" clId="{00D79F52-C12B-4C64-9054-E4E81733730D}" dt="2020-11-26T18:20:02.909" v="576" actId="478"/>
          <ac:spMkLst>
            <pc:docMk/>
            <pc:sldMk cId="636335685" sldId="287"/>
            <ac:spMk id="6" creationId="{D7BE17AB-FEAE-1A42-84B8-5376345F5709}"/>
          </ac:spMkLst>
        </pc:spChg>
        <pc:spChg chg="del">
          <ac:chgData name="Glendenning, Sam (STFC,RAL,SC)" userId="53532eef-4fe6-4b9c-a742-fbf842563330" providerId="ADAL" clId="{00D79F52-C12B-4C64-9054-E4E81733730D}" dt="2020-11-26T18:19:59.852" v="575" actId="478"/>
          <ac:spMkLst>
            <pc:docMk/>
            <pc:sldMk cId="636335685" sldId="287"/>
            <ac:spMk id="7" creationId="{2422DBB9-7747-7041-8E78-C517CE8075C9}"/>
          </ac:spMkLst>
        </pc:spChg>
        <pc:spChg chg="add mod">
          <ac:chgData name="Glendenning, Sam (STFC,RAL,SC)" userId="53532eef-4fe6-4b9c-a742-fbf842563330" providerId="ADAL" clId="{00D79F52-C12B-4C64-9054-E4E81733730D}" dt="2020-11-27T12:39:09.977" v="2388" actId="164"/>
          <ac:spMkLst>
            <pc:docMk/>
            <pc:sldMk cId="636335685" sldId="287"/>
            <ac:spMk id="8" creationId="{BD1C4306-5E50-4DCE-8D6B-7841FA42845D}"/>
          </ac:spMkLst>
        </pc:spChg>
        <pc:spChg chg="add del mod">
          <ac:chgData name="Glendenning, Sam (STFC,RAL,SC)" userId="53532eef-4fe6-4b9c-a742-fbf842563330" providerId="ADAL" clId="{00D79F52-C12B-4C64-9054-E4E81733730D}" dt="2020-11-26T18:31:10.463" v="677"/>
          <ac:spMkLst>
            <pc:docMk/>
            <pc:sldMk cId="636335685" sldId="287"/>
            <ac:spMk id="9" creationId="{D223ADC6-29D8-437C-A9EB-1E6826890B49}"/>
          </ac:spMkLst>
        </pc:spChg>
        <pc:spChg chg="add mod">
          <ac:chgData name="Glendenning, Sam (STFC,RAL,SC)" userId="53532eef-4fe6-4b9c-a742-fbf842563330" providerId="ADAL" clId="{00D79F52-C12B-4C64-9054-E4E81733730D}" dt="2020-11-27T12:37:17.227" v="2317" actId="164"/>
          <ac:spMkLst>
            <pc:docMk/>
            <pc:sldMk cId="636335685" sldId="287"/>
            <ac:spMk id="13" creationId="{1847B2A0-1D2C-4EF6-B368-8F882DE64D9E}"/>
          </ac:spMkLst>
        </pc:spChg>
        <pc:spChg chg="add mod">
          <ac:chgData name="Glendenning, Sam (STFC,RAL,SC)" userId="53532eef-4fe6-4b9c-a742-fbf842563330" providerId="ADAL" clId="{00D79F52-C12B-4C64-9054-E4E81733730D}" dt="2020-12-01T13:07:40.992" v="7774" actId="164"/>
          <ac:spMkLst>
            <pc:docMk/>
            <pc:sldMk cId="636335685" sldId="287"/>
            <ac:spMk id="14" creationId="{EC2904E9-A451-4120-8AC9-7DDC4E8BE9BE}"/>
          </ac:spMkLst>
        </pc:spChg>
        <pc:spChg chg="add mod">
          <ac:chgData name="Glendenning, Sam (STFC,RAL,SC)" userId="53532eef-4fe6-4b9c-a742-fbf842563330" providerId="ADAL" clId="{00D79F52-C12B-4C64-9054-E4E81733730D}" dt="2020-11-26T18:31:21.819" v="681" actId="1076"/>
          <ac:spMkLst>
            <pc:docMk/>
            <pc:sldMk cId="636335685" sldId="287"/>
            <ac:spMk id="16" creationId="{3CD0DD0B-2966-46D2-B5F2-CCF77A167C24}"/>
          </ac:spMkLst>
        </pc:spChg>
        <pc:spChg chg="add mod">
          <ac:chgData name="Glendenning, Sam (STFC,RAL,SC)" userId="53532eef-4fe6-4b9c-a742-fbf842563330" providerId="ADAL" clId="{00D79F52-C12B-4C64-9054-E4E81733730D}" dt="2020-11-26T18:33:29.096" v="707" actId="164"/>
          <ac:spMkLst>
            <pc:docMk/>
            <pc:sldMk cId="636335685" sldId="287"/>
            <ac:spMk id="17" creationId="{712ED514-B357-48EC-AFB0-C5B2A96D076A}"/>
          </ac:spMkLst>
        </pc:spChg>
        <pc:spChg chg="add mod ord">
          <ac:chgData name="Glendenning, Sam (STFC,RAL,SC)" userId="53532eef-4fe6-4b9c-a742-fbf842563330" providerId="ADAL" clId="{00D79F52-C12B-4C64-9054-E4E81733730D}" dt="2020-11-27T12:36:57.050" v="2312" actId="164"/>
          <ac:spMkLst>
            <pc:docMk/>
            <pc:sldMk cId="636335685" sldId="287"/>
            <ac:spMk id="18" creationId="{B0500BAB-AD0C-4B1A-894B-641914035B66}"/>
          </ac:spMkLst>
        </pc:spChg>
        <pc:spChg chg="add mod">
          <ac:chgData name="Glendenning, Sam (STFC,RAL,SC)" userId="53532eef-4fe6-4b9c-a742-fbf842563330" providerId="ADAL" clId="{00D79F52-C12B-4C64-9054-E4E81733730D}" dt="2020-11-27T12:41:51.242" v="2399" actId="164"/>
          <ac:spMkLst>
            <pc:docMk/>
            <pc:sldMk cId="636335685" sldId="287"/>
            <ac:spMk id="19" creationId="{F5651D40-EE54-4EDF-ACFD-9DFEC36A7E66}"/>
          </ac:spMkLst>
        </pc:spChg>
        <pc:spChg chg="add mod">
          <ac:chgData name="Glendenning, Sam (STFC,RAL,SC)" userId="53532eef-4fe6-4b9c-a742-fbf842563330" providerId="ADAL" clId="{00D79F52-C12B-4C64-9054-E4E81733730D}" dt="2020-11-27T12:37:17.227" v="2317" actId="164"/>
          <ac:spMkLst>
            <pc:docMk/>
            <pc:sldMk cId="636335685" sldId="287"/>
            <ac:spMk id="21" creationId="{92070445-C0F1-4814-A269-9E783C8EE93B}"/>
          </ac:spMkLst>
        </pc:spChg>
        <pc:spChg chg="add mod">
          <ac:chgData name="Glendenning, Sam (STFC,RAL,SC)" userId="53532eef-4fe6-4b9c-a742-fbf842563330" providerId="ADAL" clId="{00D79F52-C12B-4C64-9054-E4E81733730D}" dt="2020-11-27T12:41:51.242" v="2399" actId="164"/>
          <ac:spMkLst>
            <pc:docMk/>
            <pc:sldMk cId="636335685" sldId="287"/>
            <ac:spMk id="22" creationId="{B7CE1FBC-95E7-4339-9C0F-D7D845008535}"/>
          </ac:spMkLst>
        </pc:spChg>
        <pc:spChg chg="add mod">
          <ac:chgData name="Glendenning, Sam (STFC,RAL,SC)" userId="53532eef-4fe6-4b9c-a742-fbf842563330" providerId="ADAL" clId="{00D79F52-C12B-4C64-9054-E4E81733730D}" dt="2020-11-27T12:39:09.977" v="2388" actId="164"/>
          <ac:spMkLst>
            <pc:docMk/>
            <pc:sldMk cId="636335685" sldId="287"/>
            <ac:spMk id="24" creationId="{83614861-AD22-444C-A00F-EC3259BF42B9}"/>
          </ac:spMkLst>
        </pc:spChg>
        <pc:spChg chg="add mod">
          <ac:chgData name="Glendenning, Sam (STFC,RAL,SC)" userId="53532eef-4fe6-4b9c-a742-fbf842563330" providerId="ADAL" clId="{00D79F52-C12B-4C64-9054-E4E81733730D}" dt="2020-12-01T13:07:37.721" v="7773" actId="164"/>
          <ac:spMkLst>
            <pc:docMk/>
            <pc:sldMk cId="636335685" sldId="287"/>
            <ac:spMk id="26" creationId="{DB811D73-71B6-4AF4-9E62-18AA534A78EC}"/>
          </ac:spMkLst>
        </pc:spChg>
        <pc:spChg chg="add mod">
          <ac:chgData name="Glendenning, Sam (STFC,RAL,SC)" userId="53532eef-4fe6-4b9c-a742-fbf842563330" providerId="ADAL" clId="{00D79F52-C12B-4C64-9054-E4E81733730D}" dt="2020-12-01T13:07:33.243" v="7772" actId="164"/>
          <ac:spMkLst>
            <pc:docMk/>
            <pc:sldMk cId="636335685" sldId="287"/>
            <ac:spMk id="27" creationId="{D6BC1656-F689-4A89-B88B-049AC4E02093}"/>
          </ac:spMkLst>
        </pc:spChg>
        <pc:grpChg chg="add mod">
          <ac:chgData name="Glendenning, Sam (STFC,RAL,SC)" userId="53532eef-4fe6-4b9c-a742-fbf842563330" providerId="ADAL" clId="{00D79F52-C12B-4C64-9054-E4E81733730D}" dt="2020-11-27T12:36:57.050" v="2312" actId="164"/>
          <ac:grpSpMkLst>
            <pc:docMk/>
            <pc:sldMk cId="636335685" sldId="287"/>
            <ac:grpSpMk id="6" creationId="{431604D4-5B26-4F59-8390-B2E4A464ADB7}"/>
          </ac:grpSpMkLst>
        </pc:grpChg>
        <pc:grpChg chg="add mod">
          <ac:chgData name="Glendenning, Sam (STFC,RAL,SC)" userId="53532eef-4fe6-4b9c-a742-fbf842563330" providerId="ADAL" clId="{00D79F52-C12B-4C64-9054-E4E81733730D}" dt="2020-11-27T12:37:17.227" v="2317" actId="164"/>
          <ac:grpSpMkLst>
            <pc:docMk/>
            <pc:sldMk cId="636335685" sldId="287"/>
            <ac:grpSpMk id="7" creationId="{184C2BFB-C2E2-428D-BB4B-0EB0C5230F0D}"/>
          </ac:grpSpMkLst>
        </pc:grpChg>
        <pc:grpChg chg="add mod">
          <ac:chgData name="Glendenning, Sam (STFC,RAL,SC)" userId="53532eef-4fe6-4b9c-a742-fbf842563330" providerId="ADAL" clId="{00D79F52-C12B-4C64-9054-E4E81733730D}" dt="2020-11-27T12:43:13.529" v="2408" actId="1076"/>
          <ac:grpSpMkLst>
            <pc:docMk/>
            <pc:sldMk cId="636335685" sldId="287"/>
            <ac:grpSpMk id="9" creationId="{A22C2705-65FB-4290-B9F2-8BA5B1FB5937}"/>
          </ac:grpSpMkLst>
        </pc:grpChg>
        <pc:grpChg chg="add mod">
          <ac:chgData name="Glendenning, Sam (STFC,RAL,SC)" userId="53532eef-4fe6-4b9c-a742-fbf842563330" providerId="ADAL" clId="{00D79F52-C12B-4C64-9054-E4E81733730D}" dt="2020-11-27T12:41:51.242" v="2399" actId="164"/>
          <ac:grpSpMkLst>
            <pc:docMk/>
            <pc:sldMk cId="636335685" sldId="287"/>
            <ac:grpSpMk id="10" creationId="{36F55E62-3318-4476-95E3-DA05FBAE4C34}"/>
          </ac:grpSpMkLst>
        </pc:grpChg>
        <pc:grpChg chg="add mod">
          <ac:chgData name="Glendenning, Sam (STFC,RAL,SC)" userId="53532eef-4fe6-4b9c-a742-fbf842563330" providerId="ADAL" clId="{00D79F52-C12B-4C64-9054-E4E81733730D}" dt="2020-11-26T18:33:29.096" v="707" actId="164"/>
          <ac:grpSpMkLst>
            <pc:docMk/>
            <pc:sldMk cId="636335685" sldId="287"/>
            <ac:grpSpMk id="12" creationId="{38D04A6B-BFF8-4B0F-9251-0E5379DE3389}"/>
          </ac:grpSpMkLst>
        </pc:grpChg>
        <pc:grpChg chg="add mod">
          <ac:chgData name="Glendenning, Sam (STFC,RAL,SC)" userId="53532eef-4fe6-4b9c-a742-fbf842563330" providerId="ADAL" clId="{00D79F52-C12B-4C64-9054-E4E81733730D}" dt="2020-12-01T13:07:37.721" v="7773" actId="164"/>
          <ac:grpSpMkLst>
            <pc:docMk/>
            <pc:sldMk cId="636335685" sldId="287"/>
            <ac:grpSpMk id="2048" creationId="{94019D19-920D-4756-B9A0-5718546F5475}"/>
          </ac:grpSpMkLst>
        </pc:grpChg>
        <pc:grpChg chg="add mod">
          <ac:chgData name="Glendenning, Sam (STFC,RAL,SC)" userId="53532eef-4fe6-4b9c-a742-fbf842563330" providerId="ADAL" clId="{00D79F52-C12B-4C64-9054-E4E81733730D}" dt="2020-12-01T13:07:37.721" v="7773" actId="164"/>
          <ac:grpSpMkLst>
            <pc:docMk/>
            <pc:sldMk cId="636335685" sldId="287"/>
            <ac:grpSpMk id="2049" creationId="{D7C4786E-8CEF-444E-8349-C160A6DD0500}"/>
          </ac:grpSpMkLst>
        </pc:grpChg>
        <pc:grpChg chg="add mod">
          <ac:chgData name="Glendenning, Sam (STFC,RAL,SC)" userId="53532eef-4fe6-4b9c-a742-fbf842563330" providerId="ADAL" clId="{00D79F52-C12B-4C64-9054-E4E81733730D}" dt="2020-12-01T13:07:40.992" v="7774" actId="164"/>
          <ac:grpSpMkLst>
            <pc:docMk/>
            <pc:sldMk cId="636335685" sldId="287"/>
            <ac:grpSpMk id="2050" creationId="{E3EF8903-DB2E-4CE5-86F8-C13162BF83A7}"/>
          </ac:grpSpMkLst>
        </pc:grpChg>
        <pc:picChg chg="mod">
          <ac:chgData name="Glendenning, Sam (STFC,RAL,SC)" userId="53532eef-4fe6-4b9c-a742-fbf842563330" providerId="ADAL" clId="{00D79F52-C12B-4C64-9054-E4E81733730D}" dt="2020-11-26T18:29:48.169" v="646" actId="1076"/>
          <ac:picMkLst>
            <pc:docMk/>
            <pc:sldMk cId="636335685" sldId="287"/>
            <ac:picMk id="3" creationId="{0BD7CA90-2A33-4CFB-8E6A-4C0E214B26A9}"/>
          </ac:picMkLst>
        </pc:picChg>
        <pc:picChg chg="add mod ord">
          <ac:chgData name="Glendenning, Sam (STFC,RAL,SC)" userId="53532eef-4fe6-4b9c-a742-fbf842563330" providerId="ADAL" clId="{00D79F52-C12B-4C64-9054-E4E81733730D}" dt="2020-11-26T18:39:03.420" v="836" actId="1076"/>
          <ac:picMkLst>
            <pc:docMk/>
            <pc:sldMk cId="636335685" sldId="287"/>
            <ac:picMk id="4" creationId="{44CDEEF6-BEDF-41B4-9931-60584D5A52E6}"/>
          </ac:picMkLst>
        </pc:picChg>
        <pc:picChg chg="add mod">
          <ac:chgData name="Glendenning, Sam (STFC,RAL,SC)" userId="53532eef-4fe6-4b9c-a742-fbf842563330" providerId="ADAL" clId="{00D79F52-C12B-4C64-9054-E4E81733730D}" dt="2020-11-26T18:29:43.653" v="645" actId="1076"/>
          <ac:picMkLst>
            <pc:docMk/>
            <pc:sldMk cId="636335685" sldId="287"/>
            <ac:picMk id="11" creationId="{72805E54-4432-4652-95F3-E986EC923815}"/>
          </ac:picMkLst>
        </pc:picChg>
        <pc:picChg chg="add mod">
          <ac:chgData name="Glendenning, Sam (STFC,RAL,SC)" userId="53532eef-4fe6-4b9c-a742-fbf842563330" providerId="ADAL" clId="{00D79F52-C12B-4C64-9054-E4E81733730D}" dt="2020-12-01T13:07:40.992" v="7774" actId="164"/>
          <ac:picMkLst>
            <pc:docMk/>
            <pc:sldMk cId="636335685" sldId="287"/>
            <ac:picMk id="15" creationId="{E9C8BD98-6427-42B7-AD73-9990B01A8D3B}"/>
          </ac:picMkLst>
        </pc:picChg>
        <pc:picChg chg="add mod">
          <ac:chgData name="Glendenning, Sam (STFC,RAL,SC)" userId="53532eef-4fe6-4b9c-a742-fbf842563330" providerId="ADAL" clId="{00D79F52-C12B-4C64-9054-E4E81733730D}" dt="2020-12-01T13:07:33.243" v="7772" actId="164"/>
          <ac:picMkLst>
            <pc:docMk/>
            <pc:sldMk cId="636335685" sldId="287"/>
            <ac:picMk id="23" creationId="{357AA109-9CCD-421A-B8C8-BC9A846C7323}"/>
          </ac:picMkLst>
        </pc:picChg>
        <pc:picChg chg="del">
          <ac:chgData name="Glendenning, Sam (STFC,RAL,SC)" userId="53532eef-4fe6-4b9c-a742-fbf842563330" providerId="ADAL" clId="{00D79F52-C12B-4C64-9054-E4E81733730D}" dt="2020-11-26T18:20:03.849" v="577" actId="478"/>
          <ac:picMkLst>
            <pc:docMk/>
            <pc:sldMk cId="636335685" sldId="287"/>
            <ac:picMk id="1026" creationId="{B714CE30-E73A-42A8-8A21-971EFF2EF786}"/>
          </ac:picMkLst>
        </pc:picChg>
        <pc:picChg chg="add del">
          <ac:chgData name="Glendenning, Sam (STFC,RAL,SC)" userId="53532eef-4fe6-4b9c-a742-fbf842563330" providerId="ADAL" clId="{00D79F52-C12B-4C64-9054-E4E81733730D}" dt="2020-11-26T18:21:17.624" v="580" actId="478"/>
          <ac:picMkLst>
            <pc:docMk/>
            <pc:sldMk cId="636335685" sldId="287"/>
            <ac:picMk id="2050" creationId="{BBD23211-4756-420D-B403-FCF05E45AD23}"/>
          </ac:picMkLst>
        </pc:picChg>
        <pc:picChg chg="add mod">
          <ac:chgData name="Glendenning, Sam (STFC,RAL,SC)" userId="53532eef-4fe6-4b9c-a742-fbf842563330" providerId="ADAL" clId="{00D79F52-C12B-4C64-9054-E4E81733730D}" dt="2020-11-26T18:33:29.096" v="707" actId="164"/>
          <ac:picMkLst>
            <pc:docMk/>
            <pc:sldMk cId="636335685" sldId="287"/>
            <ac:picMk id="2052" creationId="{3CCB34A5-C824-4C32-A27E-75C016BFA7A3}"/>
          </ac:picMkLst>
        </pc:picChg>
        <pc:cxnChg chg="add mod">
          <ac:chgData name="Glendenning, Sam (STFC,RAL,SC)" userId="53532eef-4fe6-4b9c-a742-fbf842563330" providerId="ADAL" clId="{00D79F52-C12B-4C64-9054-E4E81733730D}" dt="2020-12-01T13:05:35.071" v="7749" actId="208"/>
          <ac:cxnSpMkLst>
            <pc:docMk/>
            <pc:sldMk cId="636335685" sldId="287"/>
            <ac:cxnSpMk id="28" creationId="{6F1C20C3-8112-4275-B9E6-D51234608F5B}"/>
          </ac:cxnSpMkLst>
        </pc:cxnChg>
        <pc:cxnChg chg="add mod">
          <ac:chgData name="Glendenning, Sam (STFC,RAL,SC)" userId="53532eef-4fe6-4b9c-a742-fbf842563330" providerId="ADAL" clId="{00D79F52-C12B-4C64-9054-E4E81733730D}" dt="2020-12-01T13:06:05.387" v="7756" actId="14100"/>
          <ac:cxnSpMkLst>
            <pc:docMk/>
            <pc:sldMk cId="636335685" sldId="287"/>
            <ac:cxnSpMk id="30" creationId="{7139BDF4-BF03-44DD-B12F-89C9BB8B1C31}"/>
          </ac:cxnSpMkLst>
        </pc:cxnChg>
      </pc:sldChg>
      <pc:sldChg chg="addSp delSp modSp add mod modAnim addCm delCm modNotesTx">
        <pc:chgData name="Glendenning, Sam (STFC,RAL,SC)" userId="53532eef-4fe6-4b9c-a742-fbf842563330" providerId="ADAL" clId="{00D79F52-C12B-4C64-9054-E4E81733730D}" dt="2020-12-01T13:40:11.709" v="8933"/>
        <pc:sldMkLst>
          <pc:docMk/>
          <pc:sldMk cId="3939762250" sldId="288"/>
        </pc:sldMkLst>
        <pc:spChg chg="add mod">
          <ac:chgData name="Glendenning, Sam (STFC,RAL,SC)" userId="53532eef-4fe6-4b9c-a742-fbf842563330" providerId="ADAL" clId="{00D79F52-C12B-4C64-9054-E4E81733730D}" dt="2020-12-01T13:39:30.506" v="8929" actId="1076"/>
          <ac:spMkLst>
            <pc:docMk/>
            <pc:sldMk cId="3939762250" sldId="288"/>
            <ac:spMk id="2" creationId="{061AF151-954B-4792-B47F-3B06C78BFE10}"/>
          </ac:spMkLst>
        </pc:spChg>
        <pc:spChg chg="add mod">
          <ac:chgData name="Glendenning, Sam (STFC,RAL,SC)" userId="53532eef-4fe6-4b9c-a742-fbf842563330" providerId="ADAL" clId="{00D79F52-C12B-4C64-9054-E4E81733730D}" dt="2020-12-01T13:39:55.909" v="8931" actId="1582"/>
          <ac:spMkLst>
            <pc:docMk/>
            <pc:sldMk cId="3939762250" sldId="288"/>
            <ac:spMk id="3" creationId="{4703B96B-254A-4F0F-8286-2C5DD2B2AC5B}"/>
          </ac:spMkLst>
        </pc:spChg>
        <pc:spChg chg="mod">
          <ac:chgData name="Glendenning, Sam (STFC,RAL,SC)" userId="53532eef-4fe6-4b9c-a742-fbf842563330" providerId="ADAL" clId="{00D79F52-C12B-4C64-9054-E4E81733730D}" dt="2020-12-01T13:36:57.590" v="8632" actId="20577"/>
          <ac:spMkLst>
            <pc:docMk/>
            <pc:sldMk cId="3939762250" sldId="288"/>
            <ac:spMk id="6" creationId="{D7BE17AB-FEAE-1A42-84B8-5376345F5709}"/>
          </ac:spMkLst>
        </pc:spChg>
        <pc:spChg chg="add mod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7" creationId="{05C6B54D-8882-4A76-BD12-56EF2760D15F}"/>
          </ac:spMkLst>
        </pc:spChg>
        <pc:spChg chg="del">
          <ac:chgData name="Glendenning, Sam (STFC,RAL,SC)" userId="53532eef-4fe6-4b9c-a742-fbf842563330" providerId="ADAL" clId="{00D79F52-C12B-4C64-9054-E4E81733730D}" dt="2020-11-26T18:50:11.268" v="971" actId="478"/>
          <ac:spMkLst>
            <pc:docMk/>
            <pc:sldMk cId="3939762250" sldId="288"/>
            <ac:spMk id="8" creationId="{90E1D533-1BB0-47F9-8884-D191A521C21F}"/>
          </ac:spMkLst>
        </pc:spChg>
        <pc:spChg chg="mod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9" creationId="{0C98DDD6-F4B6-40A4-ACCB-F79616538FA4}"/>
          </ac:spMkLst>
        </pc:spChg>
        <pc:spChg chg="del">
          <ac:chgData name="Glendenning, Sam (STFC,RAL,SC)" userId="53532eef-4fe6-4b9c-a742-fbf842563330" providerId="ADAL" clId="{00D79F52-C12B-4C64-9054-E4E81733730D}" dt="2020-11-26T18:50:11.268" v="971" actId="478"/>
          <ac:spMkLst>
            <pc:docMk/>
            <pc:sldMk cId="3939762250" sldId="288"/>
            <ac:spMk id="12" creationId="{72F2702C-181A-47D2-9F2E-63DE74539323}"/>
          </ac:spMkLst>
        </pc:spChg>
        <pc:spChg chg="add del">
          <ac:chgData name="Glendenning, Sam (STFC,RAL,SC)" userId="53532eef-4fe6-4b9c-a742-fbf842563330" providerId="ADAL" clId="{00D79F52-C12B-4C64-9054-E4E81733730D}" dt="2020-11-26T18:53:53.345" v="1107" actId="478"/>
          <ac:spMkLst>
            <pc:docMk/>
            <pc:sldMk cId="3939762250" sldId="288"/>
            <ac:spMk id="14" creationId="{AFCE97F4-0541-4DF2-B090-05E9966FA6E5}"/>
          </ac:spMkLst>
        </pc:spChg>
        <pc:spChg chg="add del mod topLvl">
          <ac:chgData name="Glendenning, Sam (STFC,RAL,SC)" userId="53532eef-4fe6-4b9c-a742-fbf842563330" providerId="ADAL" clId="{00D79F52-C12B-4C64-9054-E4E81733730D}" dt="2020-11-26T18:57:42.297" v="1177" actId="478"/>
          <ac:spMkLst>
            <pc:docMk/>
            <pc:sldMk cId="3939762250" sldId="288"/>
            <ac:spMk id="15" creationId="{F04B47F3-11A8-4254-BD69-E159381E2814}"/>
          </ac:spMkLst>
        </pc:spChg>
        <pc:spChg chg="add mod topLvl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16" creationId="{0344CF1C-057D-4D76-84C5-CC53FBFDE16D}"/>
          </ac:spMkLst>
        </pc:spChg>
        <pc:spChg chg="add del mod">
          <ac:chgData name="Glendenning, Sam (STFC,RAL,SC)" userId="53532eef-4fe6-4b9c-a742-fbf842563330" providerId="ADAL" clId="{00D79F52-C12B-4C64-9054-E4E81733730D}" dt="2020-11-27T16:08:43.067" v="4034"/>
          <ac:spMkLst>
            <pc:docMk/>
            <pc:sldMk cId="3939762250" sldId="288"/>
            <ac:spMk id="18" creationId="{FF24162A-4B8D-4AB8-9F18-B0C790D490CB}"/>
          </ac:spMkLst>
        </pc:spChg>
        <pc:spChg chg="mod topLvl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20" creationId="{B5D55B01-1464-4178-AB48-499F7EB1366C}"/>
          </ac:spMkLst>
        </pc:spChg>
        <pc:spChg chg="del mod">
          <ac:chgData name="Glendenning, Sam (STFC,RAL,SC)" userId="53532eef-4fe6-4b9c-a742-fbf842563330" providerId="ADAL" clId="{00D79F52-C12B-4C64-9054-E4E81733730D}" dt="2020-11-27T16:11:08.874" v="4081" actId="478"/>
          <ac:spMkLst>
            <pc:docMk/>
            <pc:sldMk cId="3939762250" sldId="288"/>
            <ac:spMk id="21" creationId="{98DBE47B-1CDE-4388-8235-C0EB4F854C1B}"/>
          </ac:spMkLst>
        </pc:spChg>
        <pc:spChg chg="add mod">
          <ac:chgData name="Glendenning, Sam (STFC,RAL,SC)" userId="53532eef-4fe6-4b9c-a742-fbf842563330" providerId="ADAL" clId="{00D79F52-C12B-4C64-9054-E4E81733730D}" dt="2020-12-01T13:37:06.599" v="8633" actId="1076"/>
          <ac:spMkLst>
            <pc:docMk/>
            <pc:sldMk cId="3939762250" sldId="288"/>
            <ac:spMk id="22" creationId="{7492BB5C-2D93-448A-A7FA-984311043F2C}"/>
          </ac:spMkLst>
        </pc:spChg>
        <pc:spChg chg="add mod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23" creationId="{0AF7CF93-3A82-454F-B00E-0FDEC8A5BADB}"/>
          </ac:spMkLst>
        </pc:spChg>
        <pc:spChg chg="add mod">
          <ac:chgData name="Glendenning, Sam (STFC,RAL,SC)" userId="53532eef-4fe6-4b9c-a742-fbf842563330" providerId="ADAL" clId="{00D79F52-C12B-4C64-9054-E4E81733730D}" dt="2020-12-01T13:37:06.599" v="8633" actId="1076"/>
          <ac:spMkLst>
            <pc:docMk/>
            <pc:sldMk cId="3939762250" sldId="288"/>
            <ac:spMk id="24" creationId="{F532B4E5-52D1-49C7-8C60-84289C3CB6B6}"/>
          </ac:spMkLst>
        </pc:spChg>
        <pc:spChg chg="del">
          <ac:chgData name="Glendenning, Sam (STFC,RAL,SC)" userId="53532eef-4fe6-4b9c-a742-fbf842563330" providerId="ADAL" clId="{00D79F52-C12B-4C64-9054-E4E81733730D}" dt="2020-11-26T18:50:11.268" v="971" actId="478"/>
          <ac:spMkLst>
            <pc:docMk/>
            <pc:sldMk cId="3939762250" sldId="288"/>
            <ac:spMk id="25" creationId="{E5BE6676-B79B-4891-864D-AACDA093F4BA}"/>
          </ac:spMkLst>
        </pc:spChg>
        <pc:spChg chg="del">
          <ac:chgData name="Glendenning, Sam (STFC,RAL,SC)" userId="53532eef-4fe6-4b9c-a742-fbf842563330" providerId="ADAL" clId="{00D79F52-C12B-4C64-9054-E4E81733730D}" dt="2020-11-26T18:50:11.268" v="971" actId="478"/>
          <ac:spMkLst>
            <pc:docMk/>
            <pc:sldMk cId="3939762250" sldId="288"/>
            <ac:spMk id="27" creationId="{84258CA7-E232-47D8-84B0-09B4BF0BE878}"/>
          </ac:spMkLst>
        </pc:spChg>
        <pc:spChg chg="del">
          <ac:chgData name="Glendenning, Sam (STFC,RAL,SC)" userId="53532eef-4fe6-4b9c-a742-fbf842563330" providerId="ADAL" clId="{00D79F52-C12B-4C64-9054-E4E81733730D}" dt="2020-11-26T18:50:11.268" v="971" actId="478"/>
          <ac:spMkLst>
            <pc:docMk/>
            <pc:sldMk cId="3939762250" sldId="288"/>
            <ac:spMk id="28" creationId="{7A95CC48-9491-498E-ACE0-B082A01857EB}"/>
          </ac:spMkLst>
        </pc:spChg>
        <pc:spChg chg="del">
          <ac:chgData name="Glendenning, Sam (STFC,RAL,SC)" userId="53532eef-4fe6-4b9c-a742-fbf842563330" providerId="ADAL" clId="{00D79F52-C12B-4C64-9054-E4E81733730D}" dt="2020-11-26T18:50:11.268" v="971" actId="478"/>
          <ac:spMkLst>
            <pc:docMk/>
            <pc:sldMk cId="3939762250" sldId="288"/>
            <ac:spMk id="29" creationId="{E5F0624D-FB01-4326-8C5C-94B2E7E478F4}"/>
          </ac:spMkLst>
        </pc:spChg>
        <pc:spChg chg="mod topLvl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30" creationId="{122FA12A-FCFE-4329-B884-54E66D307CC6}"/>
          </ac:spMkLst>
        </pc:spChg>
        <pc:spChg chg="del mod topLvl">
          <ac:chgData name="Glendenning, Sam (STFC,RAL,SC)" userId="53532eef-4fe6-4b9c-a742-fbf842563330" providerId="ADAL" clId="{00D79F52-C12B-4C64-9054-E4E81733730D}" dt="2020-11-26T18:53:43.597" v="1105" actId="478"/>
          <ac:spMkLst>
            <pc:docMk/>
            <pc:sldMk cId="3939762250" sldId="288"/>
            <ac:spMk id="31" creationId="{CA1E542A-5902-4B70-BB3A-E58941288D8D}"/>
          </ac:spMkLst>
        </pc:spChg>
        <pc:spChg chg="del mod topLvl">
          <ac:chgData name="Glendenning, Sam (STFC,RAL,SC)" userId="53532eef-4fe6-4b9c-a742-fbf842563330" providerId="ADAL" clId="{00D79F52-C12B-4C64-9054-E4E81733730D}" dt="2020-11-26T18:58:30.794" v="1183" actId="478"/>
          <ac:spMkLst>
            <pc:docMk/>
            <pc:sldMk cId="3939762250" sldId="288"/>
            <ac:spMk id="34" creationId="{E28BD400-1A80-460D-BC37-7633F8B6817F}"/>
          </ac:spMkLst>
        </pc:spChg>
        <pc:spChg chg="mod topLvl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35" creationId="{7EDB31C2-8256-42F7-B78C-C309B962DC3F}"/>
          </ac:spMkLst>
        </pc:spChg>
        <pc:spChg chg="mod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37" creationId="{C131113C-05B9-433E-A41E-C2E5E6E6CC2D}"/>
          </ac:spMkLst>
        </pc:spChg>
        <pc:spChg chg="mod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38" creationId="{4E8296B9-352A-4912-81D0-7D55072CFBB5}"/>
          </ac:spMkLst>
        </pc:spChg>
        <pc:spChg chg="add mod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39" creationId="{4E420232-998A-496A-970F-84B0459A1A6B}"/>
          </ac:spMkLst>
        </pc:spChg>
        <pc:spChg chg="add mod ord">
          <ac:chgData name="Glendenning, Sam (STFC,RAL,SC)" userId="53532eef-4fe6-4b9c-a742-fbf842563330" providerId="ADAL" clId="{00D79F52-C12B-4C64-9054-E4E81733730D}" dt="2020-12-01T13:36:53.484" v="8619" actId="1035"/>
          <ac:spMkLst>
            <pc:docMk/>
            <pc:sldMk cId="3939762250" sldId="288"/>
            <ac:spMk id="40" creationId="{6EC92A6F-BA49-4AC3-8F8A-9BBA6BCC2602}"/>
          </ac:spMkLst>
        </pc:spChg>
        <pc:spChg chg="mod">
          <ac:chgData name="Glendenning, Sam (STFC,RAL,SC)" userId="53532eef-4fe6-4b9c-a742-fbf842563330" providerId="ADAL" clId="{00D79F52-C12B-4C64-9054-E4E81733730D}" dt="2020-11-26T18:59:59.040" v="1186"/>
          <ac:spMkLst>
            <pc:docMk/>
            <pc:sldMk cId="3939762250" sldId="288"/>
            <ac:spMk id="45" creationId="{C5848E21-25C5-4013-8F3F-F823E2F19B17}"/>
          </ac:spMkLst>
        </pc:spChg>
        <pc:spChg chg="mod">
          <ac:chgData name="Glendenning, Sam (STFC,RAL,SC)" userId="53532eef-4fe6-4b9c-a742-fbf842563330" providerId="ADAL" clId="{00D79F52-C12B-4C64-9054-E4E81733730D}" dt="2020-11-26T18:59:59.040" v="1186"/>
          <ac:spMkLst>
            <pc:docMk/>
            <pc:sldMk cId="3939762250" sldId="288"/>
            <ac:spMk id="46" creationId="{5A3FC8EB-B257-4E0C-8142-B49C07890EFF}"/>
          </ac:spMkLst>
        </pc:spChg>
        <pc:spChg chg="add del mod">
          <ac:chgData name="Glendenning, Sam (STFC,RAL,SC)" userId="53532eef-4fe6-4b9c-a742-fbf842563330" providerId="ADAL" clId="{00D79F52-C12B-4C64-9054-E4E81733730D}" dt="2020-11-26T19:00:53.428" v="1193"/>
          <ac:spMkLst>
            <pc:docMk/>
            <pc:sldMk cId="3939762250" sldId="288"/>
            <ac:spMk id="48" creationId="{3B81612C-E766-4E36-837A-E2F947789F4A}"/>
          </ac:spMkLst>
        </pc:spChg>
        <pc:spChg chg="mod">
          <ac:chgData name="Glendenning, Sam (STFC,RAL,SC)" userId="53532eef-4fe6-4b9c-a742-fbf842563330" providerId="ADAL" clId="{00D79F52-C12B-4C64-9054-E4E81733730D}" dt="2020-11-27T16:11:36.836" v="4089" actId="1076"/>
          <ac:spMkLst>
            <pc:docMk/>
            <pc:sldMk cId="3939762250" sldId="288"/>
            <ac:spMk id="2049" creationId="{9BBA231B-C939-491B-9532-02DF9A0CDD8B}"/>
          </ac:spMkLst>
        </pc:spChg>
        <pc:grpChg chg="del">
          <ac:chgData name="Glendenning, Sam (STFC,RAL,SC)" userId="53532eef-4fe6-4b9c-a742-fbf842563330" providerId="ADAL" clId="{00D79F52-C12B-4C64-9054-E4E81733730D}" dt="2020-11-26T18:50:11.268" v="971" actId="478"/>
          <ac:grpSpMkLst>
            <pc:docMk/>
            <pc:sldMk cId="3939762250" sldId="288"/>
            <ac:grpSpMk id="5" creationId="{EE19DB14-41D1-4324-B24B-2EDDB31B2FD3}"/>
          </ac:grpSpMkLst>
        </pc:grpChg>
        <pc:grpChg chg="add mod">
          <ac:chgData name="Glendenning, Sam (STFC,RAL,SC)" userId="53532eef-4fe6-4b9c-a742-fbf842563330" providerId="ADAL" clId="{00D79F52-C12B-4C64-9054-E4E81733730D}" dt="2020-12-01T13:36:53.484" v="8619" actId="1035"/>
          <ac:grpSpMkLst>
            <pc:docMk/>
            <pc:sldMk cId="3939762250" sldId="288"/>
            <ac:grpSpMk id="13" creationId="{6BD98954-4089-4D2A-86BF-DB72FAC8E657}"/>
          </ac:grpSpMkLst>
        </pc:grpChg>
        <pc:grpChg chg="add del mod">
          <ac:chgData name="Glendenning, Sam (STFC,RAL,SC)" userId="53532eef-4fe6-4b9c-a742-fbf842563330" providerId="ADAL" clId="{00D79F52-C12B-4C64-9054-E4E81733730D}" dt="2020-11-26T18:57:42.297" v="1177" actId="478"/>
          <ac:grpSpMkLst>
            <pc:docMk/>
            <pc:sldMk cId="3939762250" sldId="288"/>
            <ac:grpSpMk id="17" creationId="{D22B37D8-9D6D-421D-86DC-3E9A1F31D074}"/>
          </ac:grpSpMkLst>
        </pc:grpChg>
        <pc:grpChg chg="del">
          <ac:chgData name="Glendenning, Sam (STFC,RAL,SC)" userId="53532eef-4fe6-4b9c-a742-fbf842563330" providerId="ADAL" clId="{00D79F52-C12B-4C64-9054-E4E81733730D}" dt="2020-11-26T18:50:11.268" v="971" actId="478"/>
          <ac:grpSpMkLst>
            <pc:docMk/>
            <pc:sldMk cId="3939762250" sldId="288"/>
            <ac:grpSpMk id="18" creationId="{3E4CD504-27CE-40E1-AB92-35DB52B19194}"/>
          </ac:grpSpMkLst>
        </pc:grpChg>
        <pc:grpChg chg="add del mod">
          <ac:chgData name="Glendenning, Sam (STFC,RAL,SC)" userId="53532eef-4fe6-4b9c-a742-fbf842563330" providerId="ADAL" clId="{00D79F52-C12B-4C64-9054-E4E81733730D}" dt="2020-11-27T16:11:08.874" v="4081" actId="478"/>
          <ac:grpSpMkLst>
            <pc:docMk/>
            <pc:sldMk cId="3939762250" sldId="288"/>
            <ac:grpSpMk id="19" creationId="{A9D95A60-092F-45CE-9457-CFBE0B805BEA}"/>
          </ac:grpSpMkLst>
        </pc:grpChg>
        <pc:grpChg chg="del">
          <ac:chgData name="Glendenning, Sam (STFC,RAL,SC)" userId="53532eef-4fe6-4b9c-a742-fbf842563330" providerId="ADAL" clId="{00D79F52-C12B-4C64-9054-E4E81733730D}" dt="2020-11-26T18:50:11.268" v="971" actId="478"/>
          <ac:grpSpMkLst>
            <pc:docMk/>
            <pc:sldMk cId="3939762250" sldId="288"/>
            <ac:grpSpMk id="21" creationId="{07C214A1-3993-4D79-A5FE-D5162150CD60}"/>
          </ac:grpSpMkLst>
        </pc:grpChg>
        <pc:grpChg chg="add del mod">
          <ac:chgData name="Glendenning, Sam (STFC,RAL,SC)" userId="53532eef-4fe6-4b9c-a742-fbf842563330" providerId="ADAL" clId="{00D79F52-C12B-4C64-9054-E4E81733730D}" dt="2020-11-26T18:53:43.597" v="1105" actId="478"/>
          <ac:grpSpMkLst>
            <pc:docMk/>
            <pc:sldMk cId="3939762250" sldId="288"/>
            <ac:grpSpMk id="26" creationId="{8C0FAE27-83F1-42D2-825B-1F27A336C6D5}"/>
          </ac:grpSpMkLst>
        </pc:grpChg>
        <pc:grpChg chg="add del mod">
          <ac:chgData name="Glendenning, Sam (STFC,RAL,SC)" userId="53532eef-4fe6-4b9c-a742-fbf842563330" providerId="ADAL" clId="{00D79F52-C12B-4C64-9054-E4E81733730D}" dt="2020-11-26T18:58:30.794" v="1183" actId="478"/>
          <ac:grpSpMkLst>
            <pc:docMk/>
            <pc:sldMk cId="3939762250" sldId="288"/>
            <ac:grpSpMk id="33" creationId="{6B17B7B4-1F65-4D57-BEFE-23E8EA0B8DCB}"/>
          </ac:grpSpMkLst>
        </pc:grpChg>
        <pc:grpChg chg="add mod">
          <ac:chgData name="Glendenning, Sam (STFC,RAL,SC)" userId="53532eef-4fe6-4b9c-a742-fbf842563330" providerId="ADAL" clId="{00D79F52-C12B-4C64-9054-E4E81733730D}" dt="2020-12-01T13:36:53.484" v="8619" actId="1035"/>
          <ac:grpSpMkLst>
            <pc:docMk/>
            <pc:sldMk cId="3939762250" sldId="288"/>
            <ac:grpSpMk id="36" creationId="{B9E188A6-6DD7-4EA4-94E2-8568EAE08469}"/>
          </ac:grpSpMkLst>
        </pc:grpChg>
        <pc:grpChg chg="add del mod">
          <ac:chgData name="Glendenning, Sam (STFC,RAL,SC)" userId="53532eef-4fe6-4b9c-a742-fbf842563330" providerId="ADAL" clId="{00D79F52-C12B-4C64-9054-E4E81733730D}" dt="2020-11-26T19:00:53.428" v="1193"/>
          <ac:grpSpMkLst>
            <pc:docMk/>
            <pc:sldMk cId="3939762250" sldId="288"/>
            <ac:grpSpMk id="44" creationId="{95D14EE2-92DD-483A-BF8B-61024148A1FF}"/>
          </ac:grpSpMkLst>
        </pc:grpChg>
        <pc:picChg chg="add del mod">
          <ac:chgData name="Glendenning, Sam (STFC,RAL,SC)" userId="53532eef-4fe6-4b9c-a742-fbf842563330" providerId="ADAL" clId="{00D79F52-C12B-4C64-9054-E4E81733730D}" dt="2020-11-30T15:51:04.766" v="6830" actId="478"/>
          <ac:picMkLst>
            <pc:docMk/>
            <pc:sldMk cId="3939762250" sldId="288"/>
            <ac:picMk id="3" creationId="{8CB17212-D12E-4B64-A786-6596E37992E4}"/>
          </ac:picMkLst>
        </pc:picChg>
        <pc:picChg chg="add del mod ord">
          <ac:chgData name="Glendenning, Sam (STFC,RAL,SC)" userId="53532eef-4fe6-4b9c-a742-fbf842563330" providerId="ADAL" clId="{00D79F52-C12B-4C64-9054-E4E81733730D}" dt="2020-11-26T18:51:59.689" v="1054" actId="478"/>
          <ac:picMkLst>
            <pc:docMk/>
            <pc:sldMk cId="3939762250" sldId="288"/>
            <ac:picMk id="4" creationId="{85D82235-BE59-465D-8736-00F966A27377}"/>
          </ac:picMkLst>
        </pc:picChg>
        <pc:picChg chg="add mod">
          <ac:chgData name="Glendenning, Sam (STFC,RAL,SC)" userId="53532eef-4fe6-4b9c-a742-fbf842563330" providerId="ADAL" clId="{00D79F52-C12B-4C64-9054-E4E81733730D}" dt="2020-12-01T13:36:53.484" v="8619" actId="1035"/>
          <ac:picMkLst>
            <pc:docMk/>
            <pc:sldMk cId="3939762250" sldId="288"/>
            <ac:picMk id="11" creationId="{9DB81B77-E167-439A-A1E3-63994B979B77}"/>
          </ac:picMkLst>
        </pc:picChg>
        <pc:picChg chg="del mod topLvl">
          <ac:chgData name="Glendenning, Sam (STFC,RAL,SC)" userId="53532eef-4fe6-4b9c-a742-fbf842563330" providerId="ADAL" clId="{00D79F52-C12B-4C64-9054-E4E81733730D}" dt="2020-11-27T16:11:08.874" v="4081" actId="478"/>
          <ac:picMkLst>
            <pc:docMk/>
            <pc:sldMk cId="3939762250" sldId="288"/>
            <ac:picMk id="22" creationId="{339EF442-5F2F-4AC3-8646-3EF7665B796C}"/>
          </ac:picMkLst>
        </pc:picChg>
        <pc:picChg chg="add del mod">
          <ac:chgData name="Glendenning, Sam (STFC,RAL,SC)" userId="53532eef-4fe6-4b9c-a742-fbf842563330" providerId="ADAL" clId="{00D79F52-C12B-4C64-9054-E4E81733730D}" dt="2020-11-30T15:54:29.498" v="6965" actId="478"/>
          <ac:picMkLst>
            <pc:docMk/>
            <pc:sldMk cId="3939762250" sldId="288"/>
            <ac:picMk id="25" creationId="{1BE90DE3-5BD2-4D93-AC80-AF81B952B87C}"/>
          </ac:picMkLst>
        </pc:picChg>
        <pc:picChg chg="del mod">
          <ac:chgData name="Glendenning, Sam (STFC,RAL,SC)" userId="53532eef-4fe6-4b9c-a742-fbf842563330" providerId="ADAL" clId="{00D79F52-C12B-4C64-9054-E4E81733730D}" dt="2020-11-26T18:53:39.506" v="1104" actId="478"/>
          <ac:picMkLst>
            <pc:docMk/>
            <pc:sldMk cId="3939762250" sldId="288"/>
            <ac:picMk id="32" creationId="{CBB13579-93EA-410D-AADD-C73A95A73629}"/>
          </ac:picMkLst>
        </pc:picChg>
        <pc:picChg chg="add mod">
          <ac:chgData name="Glendenning, Sam (STFC,RAL,SC)" userId="53532eef-4fe6-4b9c-a742-fbf842563330" providerId="ADAL" clId="{00D79F52-C12B-4C64-9054-E4E81733730D}" dt="2020-12-01T13:36:53.484" v="8619" actId="1035"/>
          <ac:picMkLst>
            <pc:docMk/>
            <pc:sldMk cId="3939762250" sldId="288"/>
            <ac:picMk id="43" creationId="{D2A003A0-E306-4A3C-B126-882181FD1203}"/>
          </ac:picMkLst>
        </pc:picChg>
        <pc:picChg chg="mod">
          <ac:chgData name="Glendenning, Sam (STFC,RAL,SC)" userId="53532eef-4fe6-4b9c-a742-fbf842563330" providerId="ADAL" clId="{00D79F52-C12B-4C64-9054-E4E81733730D}" dt="2020-11-26T18:59:59.040" v="1186"/>
          <ac:picMkLst>
            <pc:docMk/>
            <pc:sldMk cId="3939762250" sldId="288"/>
            <ac:picMk id="47" creationId="{29C2EF68-0926-4F75-AE9C-F81F28362C69}"/>
          </ac:picMkLst>
        </pc:picChg>
        <pc:picChg chg="add mod">
          <ac:chgData name="Glendenning, Sam (STFC,RAL,SC)" userId="53532eef-4fe6-4b9c-a742-fbf842563330" providerId="ADAL" clId="{00D79F52-C12B-4C64-9054-E4E81733730D}" dt="2020-12-01T13:36:53.484" v="8619" actId="1035"/>
          <ac:picMkLst>
            <pc:docMk/>
            <pc:sldMk cId="3939762250" sldId="288"/>
            <ac:picMk id="2048" creationId="{17A9520F-424C-4A6D-91AC-A830E3429444}"/>
          </ac:picMkLst>
        </pc:picChg>
        <pc:picChg chg="add mod">
          <ac:chgData name="Glendenning, Sam (STFC,RAL,SC)" userId="53532eef-4fe6-4b9c-a742-fbf842563330" providerId="ADAL" clId="{00D79F52-C12B-4C64-9054-E4E81733730D}" dt="2020-12-01T13:36:53.484" v="8619" actId="1035"/>
          <ac:picMkLst>
            <pc:docMk/>
            <pc:sldMk cId="3939762250" sldId="288"/>
            <ac:picMk id="2050" creationId="{505B70FD-FFCA-481A-898A-B06892441141}"/>
          </ac:picMkLst>
        </pc:picChg>
        <pc:picChg chg="add mod">
          <ac:chgData name="Glendenning, Sam (STFC,RAL,SC)" userId="53532eef-4fe6-4b9c-a742-fbf842563330" providerId="ADAL" clId="{00D79F52-C12B-4C64-9054-E4E81733730D}" dt="2020-12-01T13:37:06.599" v="8633" actId="1076"/>
          <ac:picMkLst>
            <pc:docMk/>
            <pc:sldMk cId="3939762250" sldId="288"/>
            <ac:picMk id="2052" creationId="{D0AAB52F-6D2D-459B-9884-ACD214E87A8C}"/>
          </ac:picMkLst>
        </pc:picChg>
      </pc:sldChg>
      <pc:sldChg chg="addSp delSp modSp new mod modNotesTx">
        <pc:chgData name="Glendenning, Sam (STFC,RAL,SC)" userId="53532eef-4fe6-4b9c-a742-fbf842563330" providerId="ADAL" clId="{00D79F52-C12B-4C64-9054-E4E81733730D}" dt="2020-11-30T15:33:03.806" v="6226" actId="20577"/>
        <pc:sldMkLst>
          <pc:docMk/>
          <pc:sldMk cId="1039839111" sldId="289"/>
        </pc:sldMkLst>
        <pc:spChg chg="add mod">
          <ac:chgData name="Glendenning, Sam (STFC,RAL,SC)" userId="53532eef-4fe6-4b9c-a742-fbf842563330" providerId="ADAL" clId="{00D79F52-C12B-4C64-9054-E4E81733730D}" dt="2020-11-30T15:33:03.806" v="6226" actId="20577"/>
          <ac:spMkLst>
            <pc:docMk/>
            <pc:sldMk cId="1039839111" sldId="289"/>
            <ac:spMk id="9" creationId="{FF51FF70-4979-47D4-BF02-9C47FF61EB64}"/>
          </ac:spMkLst>
        </pc:spChg>
        <pc:picChg chg="add del mod">
          <ac:chgData name="Glendenning, Sam (STFC,RAL,SC)" userId="53532eef-4fe6-4b9c-a742-fbf842563330" providerId="ADAL" clId="{00D79F52-C12B-4C64-9054-E4E81733730D}" dt="2020-11-27T11:35:35.071" v="1506" actId="478"/>
          <ac:picMkLst>
            <pc:docMk/>
            <pc:sldMk cId="1039839111" sldId="289"/>
            <ac:picMk id="4" creationId="{6F579D7B-F6D7-46D5-84F8-A7FDA0FC4A01}"/>
          </ac:picMkLst>
        </pc:picChg>
        <pc:picChg chg="add del mod">
          <ac:chgData name="Glendenning, Sam (STFC,RAL,SC)" userId="53532eef-4fe6-4b9c-a742-fbf842563330" providerId="ADAL" clId="{00D79F52-C12B-4C64-9054-E4E81733730D}" dt="2020-11-27T11:40:17.094" v="1517" actId="478"/>
          <ac:picMkLst>
            <pc:docMk/>
            <pc:sldMk cId="1039839111" sldId="289"/>
            <ac:picMk id="6" creationId="{36D13B72-F719-4E7B-911A-60F9747E4528}"/>
          </ac:picMkLst>
        </pc:picChg>
        <pc:picChg chg="add mod">
          <ac:chgData name="Glendenning, Sam (STFC,RAL,SC)" userId="53532eef-4fe6-4b9c-a742-fbf842563330" providerId="ADAL" clId="{00D79F52-C12B-4C64-9054-E4E81733730D}" dt="2020-11-27T12:11:11.146" v="2027" actId="1076"/>
          <ac:picMkLst>
            <pc:docMk/>
            <pc:sldMk cId="1039839111" sldId="289"/>
            <ac:picMk id="8" creationId="{BF8280A1-502D-4A4C-ADAC-4D9262FB9874}"/>
          </ac:picMkLst>
        </pc:picChg>
      </pc:sldChg>
      <pc:sldChg chg="addSp delSp modSp new mod ord delAnim modAnim modNotesTx">
        <pc:chgData name="Glendenning, Sam (STFC,RAL,SC)" userId="53532eef-4fe6-4b9c-a742-fbf842563330" providerId="ADAL" clId="{00D79F52-C12B-4C64-9054-E4E81733730D}" dt="2020-12-01T12:58:08.834" v="7671" actId="20577"/>
        <pc:sldMkLst>
          <pc:docMk/>
          <pc:sldMk cId="1317176820" sldId="290"/>
        </pc:sldMkLst>
        <pc:spChg chg="add mod">
          <ac:chgData name="Glendenning, Sam (STFC,RAL,SC)" userId="53532eef-4fe6-4b9c-a742-fbf842563330" providerId="ADAL" clId="{00D79F52-C12B-4C64-9054-E4E81733730D}" dt="2020-11-27T13:10:58.451" v="3373" actId="20577"/>
          <ac:spMkLst>
            <pc:docMk/>
            <pc:sldMk cId="1317176820" sldId="290"/>
            <ac:spMk id="3" creationId="{E47FA65F-60F9-469A-BC34-B4F94B5CFB5C}"/>
          </ac:spMkLst>
        </pc:spChg>
        <pc:spChg chg="add mod">
          <ac:chgData name="Glendenning, Sam (STFC,RAL,SC)" userId="53532eef-4fe6-4b9c-a742-fbf842563330" providerId="ADAL" clId="{00D79F52-C12B-4C64-9054-E4E81733730D}" dt="2020-11-27T12:28:58.030" v="2250" actId="1076"/>
          <ac:spMkLst>
            <pc:docMk/>
            <pc:sldMk cId="1317176820" sldId="290"/>
            <ac:spMk id="4" creationId="{CC987E4E-4405-4C3E-BFBE-009D9716A369}"/>
          </ac:spMkLst>
        </pc:spChg>
        <pc:spChg chg="add mod">
          <ac:chgData name="Glendenning, Sam (STFC,RAL,SC)" userId="53532eef-4fe6-4b9c-a742-fbf842563330" providerId="ADAL" clId="{00D79F52-C12B-4C64-9054-E4E81733730D}" dt="2020-11-27T12:35:15.689" v="2274" actId="404"/>
          <ac:spMkLst>
            <pc:docMk/>
            <pc:sldMk cId="1317176820" sldId="290"/>
            <ac:spMk id="5" creationId="{B8C5AB3F-F13C-4E6B-BC1C-16575ED33A58}"/>
          </ac:spMkLst>
        </pc:spChg>
        <pc:spChg chg="add mod">
          <ac:chgData name="Glendenning, Sam (STFC,RAL,SC)" userId="53532eef-4fe6-4b9c-a742-fbf842563330" providerId="ADAL" clId="{00D79F52-C12B-4C64-9054-E4E81733730D}" dt="2020-11-27T12:35:10.655" v="2272" actId="404"/>
          <ac:spMkLst>
            <pc:docMk/>
            <pc:sldMk cId="1317176820" sldId="290"/>
            <ac:spMk id="6" creationId="{381A7BB2-C988-4D69-A1A3-3315E4DD42A5}"/>
          </ac:spMkLst>
        </pc:spChg>
        <pc:spChg chg="add mod">
          <ac:chgData name="Glendenning, Sam (STFC,RAL,SC)" userId="53532eef-4fe6-4b9c-a742-fbf842563330" providerId="ADAL" clId="{00D79F52-C12B-4C64-9054-E4E81733730D}" dt="2020-11-27T12:35:25.598" v="2278" actId="404"/>
          <ac:spMkLst>
            <pc:docMk/>
            <pc:sldMk cId="1317176820" sldId="290"/>
            <ac:spMk id="9" creationId="{C384011B-2104-476E-A8D3-4E4E54163565}"/>
          </ac:spMkLst>
        </pc:spChg>
        <pc:spChg chg="add mod">
          <ac:chgData name="Glendenning, Sam (STFC,RAL,SC)" userId="53532eef-4fe6-4b9c-a742-fbf842563330" providerId="ADAL" clId="{00D79F52-C12B-4C64-9054-E4E81733730D}" dt="2020-11-27T12:35:29.176" v="2280" actId="404"/>
          <ac:spMkLst>
            <pc:docMk/>
            <pc:sldMk cId="1317176820" sldId="290"/>
            <ac:spMk id="10" creationId="{C9A10AAA-1B33-4B31-8FE4-942DAA086058}"/>
          </ac:spMkLst>
        </pc:spChg>
        <pc:spChg chg="add mod">
          <ac:chgData name="Glendenning, Sam (STFC,RAL,SC)" userId="53532eef-4fe6-4b9c-a742-fbf842563330" providerId="ADAL" clId="{00D79F52-C12B-4C64-9054-E4E81733730D}" dt="2020-11-27T12:35:32.630" v="2282" actId="404"/>
          <ac:spMkLst>
            <pc:docMk/>
            <pc:sldMk cId="1317176820" sldId="290"/>
            <ac:spMk id="12" creationId="{701AD208-9B01-4594-A321-CF223FDCC429}"/>
          </ac:spMkLst>
        </pc:spChg>
        <pc:spChg chg="add mod">
          <ac:chgData name="Glendenning, Sam (STFC,RAL,SC)" userId="53532eef-4fe6-4b9c-a742-fbf842563330" providerId="ADAL" clId="{00D79F52-C12B-4C64-9054-E4E81733730D}" dt="2020-11-27T12:35:19.319" v="2276" actId="404"/>
          <ac:spMkLst>
            <pc:docMk/>
            <pc:sldMk cId="1317176820" sldId="290"/>
            <ac:spMk id="13" creationId="{3B131E51-664B-4DDD-92D8-DA6779F0C8F3}"/>
          </ac:spMkLst>
        </pc:spChg>
        <pc:spChg chg="add mod">
          <ac:chgData name="Glendenning, Sam (STFC,RAL,SC)" userId="53532eef-4fe6-4b9c-a742-fbf842563330" providerId="ADAL" clId="{00D79F52-C12B-4C64-9054-E4E81733730D}" dt="2020-11-27T12:31:06.582" v="2270" actId="20577"/>
          <ac:spMkLst>
            <pc:docMk/>
            <pc:sldMk cId="1317176820" sldId="290"/>
            <ac:spMk id="14" creationId="{8A1BF6FD-6443-407E-8D3F-6526FAEE735B}"/>
          </ac:spMkLst>
        </pc:spChg>
        <pc:spChg chg="add mod">
          <ac:chgData name="Glendenning, Sam (STFC,RAL,SC)" userId="53532eef-4fe6-4b9c-a742-fbf842563330" providerId="ADAL" clId="{00D79F52-C12B-4C64-9054-E4E81733730D}" dt="2020-12-01T12:57:50.518" v="7658" actId="1076"/>
          <ac:spMkLst>
            <pc:docMk/>
            <pc:sldMk cId="1317176820" sldId="290"/>
            <ac:spMk id="16" creationId="{A6911E97-250A-4081-B2D8-1918E7EAC5CA}"/>
          </ac:spMkLst>
        </pc:spChg>
        <pc:spChg chg="add mod">
          <ac:chgData name="Glendenning, Sam (STFC,RAL,SC)" userId="53532eef-4fe6-4b9c-a742-fbf842563330" providerId="ADAL" clId="{00D79F52-C12B-4C64-9054-E4E81733730D}" dt="2020-11-27T12:56:59.254" v="2737" actId="164"/>
          <ac:spMkLst>
            <pc:docMk/>
            <pc:sldMk cId="1317176820" sldId="290"/>
            <ac:spMk id="17" creationId="{7363D22A-FD49-4D45-B2E8-402E76029BE2}"/>
          </ac:spMkLst>
        </pc:spChg>
        <pc:spChg chg="add mod">
          <ac:chgData name="Glendenning, Sam (STFC,RAL,SC)" userId="53532eef-4fe6-4b9c-a742-fbf842563330" providerId="ADAL" clId="{00D79F52-C12B-4C64-9054-E4E81733730D}" dt="2020-12-01T12:58:08.834" v="7671" actId="20577"/>
          <ac:spMkLst>
            <pc:docMk/>
            <pc:sldMk cId="1317176820" sldId="290"/>
            <ac:spMk id="20" creationId="{C8F7F83A-AFFB-4481-8225-84A0DED4D5A5}"/>
          </ac:spMkLst>
        </pc:spChg>
        <pc:grpChg chg="add del mod">
          <ac:chgData name="Glendenning, Sam (STFC,RAL,SC)" userId="53532eef-4fe6-4b9c-a742-fbf842563330" providerId="ADAL" clId="{00D79F52-C12B-4C64-9054-E4E81733730D}" dt="2020-11-27T12:35:57.675" v="2285" actId="478"/>
          <ac:grpSpMkLst>
            <pc:docMk/>
            <pc:sldMk cId="1317176820" sldId="290"/>
            <ac:grpSpMk id="15" creationId="{123A9072-F4ED-4DD7-B707-2B073DF654E6}"/>
          </ac:grpSpMkLst>
        </pc:grpChg>
        <pc:grpChg chg="add mod">
          <ac:chgData name="Glendenning, Sam (STFC,RAL,SC)" userId="53532eef-4fe6-4b9c-a742-fbf842563330" providerId="ADAL" clId="{00D79F52-C12B-4C64-9054-E4E81733730D}" dt="2020-12-01T12:57:54.513" v="7659" actId="1076"/>
          <ac:grpSpMkLst>
            <pc:docMk/>
            <pc:sldMk cId="1317176820" sldId="290"/>
            <ac:grpSpMk id="18" creationId="{D9B6D1D1-8EDE-46FD-84F5-3A9676F4B425}"/>
          </ac:grpSpMkLst>
        </pc:grpChg>
        <pc:picChg chg="add del mod">
          <ac:chgData name="Glendenning, Sam (STFC,RAL,SC)" userId="53532eef-4fe6-4b9c-a742-fbf842563330" providerId="ADAL" clId="{00D79F52-C12B-4C64-9054-E4E81733730D}" dt="2020-12-01T12:57:46.376" v="7656" actId="478"/>
          <ac:picMkLst>
            <pc:docMk/>
            <pc:sldMk cId="1317176820" sldId="290"/>
            <ac:picMk id="21" creationId="{E2DDA6A4-0389-4DB2-BBD9-7C353D643A70}"/>
          </ac:picMkLst>
        </pc:picChg>
        <pc:cxnChg chg="add mod">
          <ac:chgData name="Glendenning, Sam (STFC,RAL,SC)" userId="53532eef-4fe6-4b9c-a742-fbf842563330" providerId="ADAL" clId="{00D79F52-C12B-4C64-9054-E4E81733730D}" dt="2020-11-27T12:30:50.358" v="2265" actId="164"/>
          <ac:cxnSpMkLst>
            <pc:docMk/>
            <pc:sldMk cId="1317176820" sldId="290"/>
            <ac:cxnSpMk id="7" creationId="{5CC39EB5-AFE9-4124-BB1A-75B532500023}"/>
          </ac:cxnSpMkLst>
        </pc:cxnChg>
        <pc:cxnChg chg="add mod">
          <ac:chgData name="Glendenning, Sam (STFC,RAL,SC)" userId="53532eef-4fe6-4b9c-a742-fbf842563330" providerId="ADAL" clId="{00D79F52-C12B-4C64-9054-E4E81733730D}" dt="2020-11-27T12:30:50.358" v="2265" actId="164"/>
          <ac:cxnSpMkLst>
            <pc:docMk/>
            <pc:sldMk cId="1317176820" sldId="290"/>
            <ac:cxnSpMk id="8" creationId="{8A5E299F-8CE7-4302-AB5D-8130B13B5E6E}"/>
          </ac:cxnSpMkLst>
        </pc:cxnChg>
        <pc:cxnChg chg="add mod">
          <ac:chgData name="Glendenning, Sam (STFC,RAL,SC)" userId="53532eef-4fe6-4b9c-a742-fbf842563330" providerId="ADAL" clId="{00D79F52-C12B-4C64-9054-E4E81733730D}" dt="2020-11-27T12:30:50.358" v="2265" actId="164"/>
          <ac:cxnSpMkLst>
            <pc:docMk/>
            <pc:sldMk cId="1317176820" sldId="290"/>
            <ac:cxnSpMk id="11" creationId="{F07F4FCA-CB6A-4A4E-B8BF-86E1A050AC44}"/>
          </ac:cxnSpMkLst>
        </pc:cxnChg>
      </pc:sldChg>
      <pc:sldChg chg="addSp delSp modSp new mod addAnim delAnim modAnim modNotesTx">
        <pc:chgData name="Glendenning, Sam (STFC,RAL,SC)" userId="53532eef-4fe6-4b9c-a742-fbf842563330" providerId="ADAL" clId="{00D79F52-C12B-4C64-9054-E4E81733730D}" dt="2020-12-01T12:44:21.550" v="7543" actId="1076"/>
        <pc:sldMkLst>
          <pc:docMk/>
          <pc:sldMk cId="3120777616" sldId="291"/>
        </pc:sldMkLst>
        <pc:spChg chg="add del mod">
          <ac:chgData name="Glendenning, Sam (STFC,RAL,SC)" userId="53532eef-4fe6-4b9c-a742-fbf842563330" providerId="ADAL" clId="{00D79F52-C12B-4C64-9054-E4E81733730D}" dt="2020-12-01T12:44:17.204" v="7542" actId="1076"/>
          <ac:spMkLst>
            <pc:docMk/>
            <pc:sldMk cId="3120777616" sldId="291"/>
            <ac:spMk id="3" creationId="{C47A69A1-20B5-4F18-A094-DB1CBCBED1DF}"/>
          </ac:spMkLst>
        </pc:spChg>
        <pc:spChg chg="add mod">
          <ac:chgData name="Glendenning, Sam (STFC,RAL,SC)" userId="53532eef-4fe6-4b9c-a742-fbf842563330" providerId="ADAL" clId="{00D79F52-C12B-4C64-9054-E4E81733730D}" dt="2020-12-01T12:32:02.208" v="7412" actId="1076"/>
          <ac:spMkLst>
            <pc:docMk/>
            <pc:sldMk cId="3120777616" sldId="291"/>
            <ac:spMk id="7" creationId="{92AF7368-1102-42F3-82BF-F806E60ACA3B}"/>
          </ac:spMkLst>
        </pc:spChg>
        <pc:spChg chg="add mod">
          <ac:chgData name="Glendenning, Sam (STFC,RAL,SC)" userId="53532eef-4fe6-4b9c-a742-fbf842563330" providerId="ADAL" clId="{00D79F52-C12B-4C64-9054-E4E81733730D}" dt="2020-12-01T12:44:13.908" v="7541" actId="1076"/>
          <ac:spMkLst>
            <pc:docMk/>
            <pc:sldMk cId="3120777616" sldId="291"/>
            <ac:spMk id="14" creationId="{41714670-E12D-486B-A35F-4941B77F2645}"/>
          </ac:spMkLst>
        </pc:spChg>
        <pc:spChg chg="add mod ord">
          <ac:chgData name="Glendenning, Sam (STFC,RAL,SC)" userId="53532eef-4fe6-4b9c-a742-fbf842563330" providerId="ADAL" clId="{00D79F52-C12B-4C64-9054-E4E81733730D}" dt="2020-11-27T14:41:20.525" v="3878" actId="164"/>
          <ac:spMkLst>
            <pc:docMk/>
            <pc:sldMk cId="3120777616" sldId="291"/>
            <ac:spMk id="15" creationId="{FDDF8E12-FB5C-4D1B-B665-B9CFDD76490E}"/>
          </ac:spMkLst>
        </pc:spChg>
        <pc:spChg chg="add mod">
          <ac:chgData name="Glendenning, Sam (STFC,RAL,SC)" userId="53532eef-4fe6-4b9c-a742-fbf842563330" providerId="ADAL" clId="{00D79F52-C12B-4C64-9054-E4E81733730D}" dt="2020-12-01T12:44:21.550" v="7543" actId="1076"/>
          <ac:spMkLst>
            <pc:docMk/>
            <pc:sldMk cId="3120777616" sldId="291"/>
            <ac:spMk id="17" creationId="{C93DDCB6-33EB-4667-80F4-DD8FF7A6C0A3}"/>
          </ac:spMkLst>
        </pc:spChg>
        <pc:grpChg chg="add mod">
          <ac:chgData name="Glendenning, Sam (STFC,RAL,SC)" userId="53532eef-4fe6-4b9c-a742-fbf842563330" providerId="ADAL" clId="{00D79F52-C12B-4C64-9054-E4E81733730D}" dt="2020-11-30T15:32:29.393" v="6206" actId="14100"/>
          <ac:grpSpMkLst>
            <pc:docMk/>
            <pc:sldMk cId="3120777616" sldId="291"/>
            <ac:grpSpMk id="4" creationId="{DFAFF871-4E62-42CB-9960-FE1031F63DB6}"/>
          </ac:grpSpMkLst>
        </pc:grpChg>
        <pc:grpChg chg="add mod">
          <ac:chgData name="Glendenning, Sam (STFC,RAL,SC)" userId="53532eef-4fe6-4b9c-a742-fbf842563330" providerId="ADAL" clId="{00D79F52-C12B-4C64-9054-E4E81733730D}" dt="2020-11-27T14:41:20.525" v="3878" actId="164"/>
          <ac:grpSpMkLst>
            <pc:docMk/>
            <pc:sldMk cId="3120777616" sldId="291"/>
            <ac:grpSpMk id="13" creationId="{2B8E6449-B704-45FD-B4CC-F1712AD50117}"/>
          </ac:grpSpMkLst>
        </pc:grpChg>
        <pc:grpChg chg="add mod">
          <ac:chgData name="Glendenning, Sam (STFC,RAL,SC)" userId="53532eef-4fe6-4b9c-a742-fbf842563330" providerId="ADAL" clId="{00D79F52-C12B-4C64-9054-E4E81733730D}" dt="2020-12-01T12:38:17.208" v="7537" actId="14100"/>
          <ac:grpSpMkLst>
            <pc:docMk/>
            <pc:sldMk cId="3120777616" sldId="291"/>
            <ac:grpSpMk id="16" creationId="{4DA782AE-3110-4079-A258-66EB0ED7F15B}"/>
          </ac:grpSpMkLst>
        </pc:grpChg>
        <pc:picChg chg="mod">
          <ac:chgData name="Glendenning, Sam (STFC,RAL,SC)" userId="53532eef-4fe6-4b9c-a742-fbf842563330" providerId="ADAL" clId="{00D79F52-C12B-4C64-9054-E4E81733730D}" dt="2020-11-27T14:31:49.245" v="3825"/>
          <ac:picMkLst>
            <pc:docMk/>
            <pc:sldMk cId="3120777616" sldId="291"/>
            <ac:picMk id="5" creationId="{9443530D-4DAF-45E4-9806-05CD40367FF5}"/>
          </ac:picMkLst>
        </pc:picChg>
        <pc:picChg chg="mod">
          <ac:chgData name="Glendenning, Sam (STFC,RAL,SC)" userId="53532eef-4fe6-4b9c-a742-fbf842563330" providerId="ADAL" clId="{00D79F52-C12B-4C64-9054-E4E81733730D}" dt="2020-11-27T14:31:49.245" v="3825"/>
          <ac:picMkLst>
            <pc:docMk/>
            <pc:sldMk cId="3120777616" sldId="291"/>
            <ac:picMk id="6" creationId="{BD813A86-1068-4DF3-8D60-46D4B87E61C8}"/>
          </ac:picMkLst>
        </pc:picChg>
        <pc:picChg chg="add mod">
          <ac:chgData name="Glendenning, Sam (STFC,RAL,SC)" userId="53532eef-4fe6-4b9c-a742-fbf842563330" providerId="ADAL" clId="{00D79F52-C12B-4C64-9054-E4E81733730D}" dt="2020-11-27T14:38:43.236" v="3835" actId="164"/>
          <ac:picMkLst>
            <pc:docMk/>
            <pc:sldMk cId="3120777616" sldId="291"/>
            <ac:picMk id="8" creationId="{DEA08543-2EDA-4919-94EC-C80A35336EC4}"/>
          </ac:picMkLst>
        </pc:picChg>
        <pc:picChg chg="add mod">
          <ac:chgData name="Glendenning, Sam (STFC,RAL,SC)" userId="53532eef-4fe6-4b9c-a742-fbf842563330" providerId="ADAL" clId="{00D79F52-C12B-4C64-9054-E4E81733730D}" dt="2020-11-27T14:38:43.236" v="3835" actId="164"/>
          <ac:picMkLst>
            <pc:docMk/>
            <pc:sldMk cId="3120777616" sldId="291"/>
            <ac:picMk id="10" creationId="{A3147BC0-72FA-40FE-82BC-2994D96F533F}"/>
          </ac:picMkLst>
        </pc:picChg>
        <pc:picChg chg="add mod">
          <ac:chgData name="Glendenning, Sam (STFC,RAL,SC)" userId="53532eef-4fe6-4b9c-a742-fbf842563330" providerId="ADAL" clId="{00D79F52-C12B-4C64-9054-E4E81733730D}" dt="2020-11-27T14:38:43.236" v="3835" actId="164"/>
          <ac:picMkLst>
            <pc:docMk/>
            <pc:sldMk cId="3120777616" sldId="291"/>
            <ac:picMk id="12" creationId="{0DD07523-7D78-4ED1-9374-2D1E5B958471}"/>
          </ac:picMkLst>
        </pc:picChg>
        <pc:picChg chg="add mod">
          <ac:chgData name="Glendenning, Sam (STFC,RAL,SC)" userId="53532eef-4fe6-4b9c-a742-fbf842563330" providerId="ADAL" clId="{00D79F52-C12B-4C64-9054-E4E81733730D}" dt="2020-12-01T12:31:01.865" v="7359" actId="1076"/>
          <ac:picMkLst>
            <pc:docMk/>
            <pc:sldMk cId="3120777616" sldId="291"/>
            <ac:picMk id="1026" creationId="{F9DE247D-7F95-40F8-91A0-077A24122C5D}"/>
          </ac:picMkLst>
        </pc:picChg>
        <pc:cxnChg chg="add mod">
          <ac:chgData name="Glendenning, Sam (STFC,RAL,SC)" userId="53532eef-4fe6-4b9c-a742-fbf842563330" providerId="ADAL" clId="{00D79F52-C12B-4C64-9054-E4E81733730D}" dt="2020-12-01T12:32:26.125" v="7415" actId="208"/>
          <ac:cxnSpMkLst>
            <pc:docMk/>
            <pc:sldMk cId="3120777616" sldId="291"/>
            <ac:cxnSpMk id="11" creationId="{A723C2D1-2D06-4912-A0D9-87BF79B592E4}"/>
          </ac:cxnSpMkLst>
        </pc:cxnChg>
      </pc:sldChg>
      <pc:sldChg chg="addSp delSp modSp new mod modShow modNotesTx">
        <pc:chgData name="Glendenning, Sam (STFC,RAL,SC)" userId="53532eef-4fe6-4b9c-a742-fbf842563330" providerId="ADAL" clId="{00D79F52-C12B-4C64-9054-E4E81733730D}" dt="2020-11-30T17:18:26.872" v="7257" actId="729"/>
        <pc:sldMkLst>
          <pc:docMk/>
          <pc:sldMk cId="679120093" sldId="292"/>
        </pc:sldMkLst>
        <pc:picChg chg="add del mod">
          <ac:chgData name="Glendenning, Sam (STFC,RAL,SC)" userId="53532eef-4fe6-4b9c-a742-fbf842563330" providerId="ADAL" clId="{00D79F52-C12B-4C64-9054-E4E81733730D}" dt="2020-11-27T18:55:48.217" v="4162" actId="478"/>
          <ac:picMkLst>
            <pc:docMk/>
            <pc:sldMk cId="679120093" sldId="292"/>
            <ac:picMk id="4" creationId="{D549949A-666A-4D3C-8734-A4122431BF76}"/>
          </ac:picMkLst>
        </pc:picChg>
        <pc:picChg chg="add del mod">
          <ac:chgData name="Glendenning, Sam (STFC,RAL,SC)" userId="53532eef-4fe6-4b9c-a742-fbf842563330" providerId="ADAL" clId="{00D79F52-C12B-4C64-9054-E4E81733730D}" dt="2020-11-27T18:56:04.203" v="4166" actId="478"/>
          <ac:picMkLst>
            <pc:docMk/>
            <pc:sldMk cId="679120093" sldId="292"/>
            <ac:picMk id="6" creationId="{8DD64087-E651-47F6-BC59-EE5C9BCE872A}"/>
          </ac:picMkLst>
        </pc:picChg>
        <pc:picChg chg="add mod">
          <ac:chgData name="Glendenning, Sam (STFC,RAL,SC)" userId="53532eef-4fe6-4b9c-a742-fbf842563330" providerId="ADAL" clId="{00D79F52-C12B-4C64-9054-E4E81733730D}" dt="2020-11-27T18:57:07.438" v="4182" actId="1076"/>
          <ac:picMkLst>
            <pc:docMk/>
            <pc:sldMk cId="679120093" sldId="292"/>
            <ac:picMk id="8" creationId="{91ECB306-A4BF-4FDF-837D-99DC29019458}"/>
          </ac:picMkLst>
        </pc:picChg>
        <pc:picChg chg="add del mod">
          <ac:chgData name="Glendenning, Sam (STFC,RAL,SC)" userId="53532eef-4fe6-4b9c-a742-fbf842563330" providerId="ADAL" clId="{00D79F52-C12B-4C64-9054-E4E81733730D}" dt="2020-11-27T18:56:57.604" v="4179" actId="478"/>
          <ac:picMkLst>
            <pc:docMk/>
            <pc:sldMk cId="679120093" sldId="292"/>
            <ac:picMk id="10" creationId="{A939EC71-683E-4904-A197-E267F4E513CB}"/>
          </ac:picMkLst>
        </pc:picChg>
      </pc:sldChg>
      <pc:sldMasterChg chg="delSldLayout">
        <pc:chgData name="Glendenning, Sam (STFC,RAL,SC)" userId="53532eef-4fe6-4b9c-a742-fbf842563330" providerId="ADAL" clId="{00D79F52-C12B-4C64-9054-E4E81733730D}" dt="2020-11-27T16:12:49.883" v="4159" actId="47"/>
        <pc:sldMasterMkLst>
          <pc:docMk/>
          <pc:sldMasterMk cId="967685184" sldId="2147483681"/>
        </pc:sldMasterMkLst>
        <pc:sldLayoutChg chg="del">
          <pc:chgData name="Glendenning, Sam (STFC,RAL,SC)" userId="53532eef-4fe6-4b9c-a742-fbf842563330" providerId="ADAL" clId="{00D79F52-C12B-4C64-9054-E4E81733730D}" dt="2020-11-27T16:12:49.883" v="4159" actId="47"/>
          <pc:sldLayoutMkLst>
            <pc:docMk/>
            <pc:sldMasterMk cId="967685184" sldId="2147483681"/>
            <pc:sldLayoutMk cId="1509998030" sldId="2147483697"/>
          </pc:sldLayoutMkLst>
        </pc:sldLayoutChg>
      </pc:sldMasterChg>
      <pc:sldMasterChg chg="addSp">
        <pc:chgData name="Glendenning, Sam (STFC,RAL,SC)" userId="53532eef-4fe6-4b9c-a742-fbf842563330" providerId="ADAL" clId="{00D79F52-C12B-4C64-9054-E4E81733730D}" dt="2020-11-30T15:42:58.260" v="6342"/>
        <pc:sldMasterMkLst>
          <pc:docMk/>
          <pc:sldMasterMk cId="2852834756" sldId="2147483715"/>
        </pc:sldMasterMkLst>
        <pc:picChg chg="add">
          <ac:chgData name="Glendenning, Sam (STFC,RAL,SC)" userId="53532eef-4fe6-4b9c-a742-fbf842563330" providerId="ADAL" clId="{00D79F52-C12B-4C64-9054-E4E81733730D}" dt="2020-11-30T15:42:58.260" v="6342"/>
          <ac:picMkLst>
            <pc:docMk/>
            <pc:sldMasterMk cId="2852834756" sldId="2147483715"/>
            <ac:picMk id="7" creationId="{739FDA34-6DEF-478E-94E9-380A404253BF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84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7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3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227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Sam Glendenning, December 1st 2020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27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slide" Target="slide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F53C7F8-7EF9-4974-9BC7-34069D495D31}"/>
              </a:ext>
            </a:extLst>
          </p:cNvPr>
          <p:cNvGrpSpPr/>
          <p:nvPr/>
        </p:nvGrpSpPr>
        <p:grpSpPr>
          <a:xfrm>
            <a:off x="515938" y="2347828"/>
            <a:ext cx="5948362" cy="3779955"/>
            <a:chOff x="1255197" y="2160730"/>
            <a:chExt cx="5745669" cy="201198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8DB0FE0-A4AF-D848-8925-91A37993D74D}"/>
                </a:ext>
              </a:extLst>
            </p:cNvPr>
            <p:cNvSpPr txBox="1"/>
            <p:nvPr/>
          </p:nvSpPr>
          <p:spPr>
            <a:xfrm>
              <a:off x="1255197" y="2160730"/>
              <a:ext cx="4564836" cy="122866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sz="4800" b="1" spc="-15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LSST: </a:t>
              </a:r>
              <a:endPara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4800" b="1" spc="-15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Echo storage  pilot </a:t>
              </a:r>
              <a:endPara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BEB0AE4-391E-6F41-84C6-D4EEDF519A31}"/>
                </a:ext>
              </a:extLst>
            </p:cNvPr>
            <p:cNvSpPr/>
            <p:nvPr/>
          </p:nvSpPr>
          <p:spPr>
            <a:xfrm>
              <a:off x="1255197" y="3730390"/>
              <a:ext cx="5745669" cy="442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400" dirty="0" smtClean="0">
                  <a:solidFill>
                    <a:srgbClr val="6262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June 21</a:t>
              </a:r>
              <a:r>
                <a:rPr lang="en-GB" sz="2400" baseline="30000" dirty="0" smtClean="0">
                  <a:solidFill>
                    <a:srgbClr val="6262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GB" sz="2400" dirty="0" smtClean="0">
                  <a:solidFill>
                    <a:srgbClr val="6262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GB" sz="2400" dirty="0">
                  <a:solidFill>
                    <a:srgbClr val="6262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</a:p>
            <a:p>
              <a:r>
                <a:rPr lang="en-GB" sz="2400" dirty="0">
                  <a:solidFill>
                    <a:srgbClr val="62626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Joshua Kitenge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Introduction</a:t>
            </a:r>
            <a:endParaRPr lang="en-GB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06550"/>
            <a:ext cx="10515600" cy="4351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626262"/>
                </a:solidFill>
              </a:rPr>
              <a:t>Project: </a:t>
            </a:r>
            <a:r>
              <a:rPr lang="en-GB" sz="1600" dirty="0">
                <a:solidFill>
                  <a:srgbClr val="626262"/>
                </a:solidFill>
              </a:rPr>
              <a:t>Curating and serving astronomy survey images on the Echo (S3) Object </a:t>
            </a:r>
            <a:r>
              <a:rPr lang="en-GB" sz="1600" dirty="0" smtClean="0">
                <a:solidFill>
                  <a:srgbClr val="626262"/>
                </a:solidFill>
              </a:rPr>
              <a:t>Store</a:t>
            </a:r>
          </a:p>
          <a:p>
            <a:pPr marL="0" indent="0">
              <a:buNone/>
            </a:pPr>
            <a:endParaRPr lang="en-GB" sz="1600" dirty="0">
              <a:solidFill>
                <a:srgbClr val="62626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626262"/>
                </a:solidFill>
              </a:rPr>
              <a:t>Aims: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626262"/>
                </a:solidFill>
              </a:rPr>
              <a:t>Develop necessary scripts to ingest survey images into Echo storage and then transfer data across while measuring performance</a:t>
            </a:r>
            <a:r>
              <a:rPr lang="en-GB" sz="1600" dirty="0" smtClean="0">
                <a:solidFill>
                  <a:srgbClr val="626262"/>
                </a:solidFill>
              </a:rPr>
              <a:t>.</a:t>
            </a:r>
          </a:p>
          <a:p>
            <a:pPr marL="457200" lvl="1" indent="0">
              <a:buNone/>
            </a:pPr>
            <a:endParaRPr lang="en-GB" sz="1600" dirty="0">
              <a:solidFill>
                <a:srgbClr val="62626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626262"/>
                </a:solidFill>
              </a:rPr>
              <a:t>Test that data rights can be enforced correctly, restricting access to image data on Echo, to a defined set of astronomers</a:t>
            </a:r>
            <a:r>
              <a:rPr lang="en-GB" sz="1600" dirty="0" smtClean="0">
                <a:solidFill>
                  <a:srgbClr val="626262"/>
                </a:solidFill>
              </a:rPr>
              <a:t>.</a:t>
            </a:r>
          </a:p>
          <a:p>
            <a:pPr marL="457200" lvl="1" indent="0">
              <a:buNone/>
            </a:pPr>
            <a:endParaRPr lang="en-GB" sz="1600" dirty="0">
              <a:solidFill>
                <a:srgbClr val="62626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626262"/>
                </a:solidFill>
              </a:rPr>
              <a:t>Test simple workflows from both local (RAL) and remote (Edinburgh) VMs on </a:t>
            </a:r>
            <a:r>
              <a:rPr lang="en-GB" sz="1600" dirty="0" err="1">
                <a:solidFill>
                  <a:srgbClr val="626262"/>
                </a:solidFill>
              </a:rPr>
              <a:t>Openstack</a:t>
            </a:r>
            <a:r>
              <a:rPr lang="en-GB" sz="1600" dirty="0">
                <a:solidFill>
                  <a:srgbClr val="626262"/>
                </a:solidFill>
              </a:rPr>
              <a:t> Clouds</a:t>
            </a:r>
            <a:r>
              <a:rPr lang="en-GB" sz="1600" dirty="0" smtClean="0">
                <a:solidFill>
                  <a:srgbClr val="626262"/>
                </a:solidFill>
              </a:rPr>
              <a:t>.</a:t>
            </a:r>
          </a:p>
          <a:p>
            <a:pPr marL="457200" lvl="1" indent="0">
              <a:buNone/>
            </a:pPr>
            <a:endParaRPr lang="en-GB" sz="1600" dirty="0">
              <a:solidFill>
                <a:srgbClr val="62626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626262"/>
                </a:solidFill>
              </a:rPr>
              <a:t>If time permits I’ll would try scaling up the test workflows to see how performance changes.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C0C0C"/>
              </a:solidFill>
            </a:endParaRPr>
          </a:p>
          <a:p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5020898" y="6157526"/>
            <a:ext cx="21502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a-DK" sz="1200" dirty="0">
                <a:solidFill>
                  <a:srgbClr val="2E2C61">
                    <a:tint val="75000"/>
                  </a:srgbClr>
                </a:solidFill>
              </a:rPr>
              <a:t>Joshua Kitenge, June 21th 2021</a:t>
            </a:r>
            <a:endParaRPr lang="en-US" sz="1200" dirty="0">
              <a:solidFill>
                <a:srgbClr val="2E2C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7BE17AB-FEAE-1A42-84B8-5376345F5709}"/>
              </a:ext>
            </a:extLst>
          </p:cNvPr>
          <p:cNvSpPr txBox="1"/>
          <p:nvPr/>
        </p:nvSpPr>
        <p:spPr>
          <a:xfrm>
            <a:off x="301740" y="16426"/>
            <a:ext cx="1112826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b="1" spc="-16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ingestion: Upload speed test using </a:t>
            </a:r>
            <a:r>
              <a:rPr lang="en-US" sz="3600" b="1" spc="-160" dirty="0" err="1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rclone</a:t>
            </a:r>
            <a:r>
              <a:rPr lang="en-US" sz="3600" b="1" spc="-16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600" b="1" spc="-16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E9BF95-54A2-4EF6-B812-2E122C0B3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Joshua Kitenge, </a:t>
            </a:r>
            <a:r>
              <a:rPr lang="da-DK" dirty="0" smtClean="0"/>
              <a:t>June 21th </a:t>
            </a:r>
            <a:r>
              <a:rPr lang="da-DK" dirty="0"/>
              <a:t>2021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22DBB9-7747-7041-8E78-C517CE8075C9}"/>
              </a:ext>
            </a:extLst>
          </p:cNvPr>
          <p:cNvSpPr/>
          <p:nvPr/>
        </p:nvSpPr>
        <p:spPr>
          <a:xfrm>
            <a:off x="403341" y="1155890"/>
            <a:ext cx="712775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Aft>
                <a:spcPts val="600"/>
              </a:spcAft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22DBB9-7747-7041-8E78-C517CE8075C9}"/>
              </a:ext>
            </a:extLst>
          </p:cNvPr>
          <p:cNvSpPr/>
          <p:nvPr/>
        </p:nvSpPr>
        <p:spPr>
          <a:xfrm>
            <a:off x="-257578" y="498655"/>
            <a:ext cx="7029853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Dataset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LSST Science pipeline 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tutorial (converted into a gen 3 format in a  local repository)</a:t>
            </a:r>
            <a:endParaRPr lang="en-GB" sz="1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1400" b="1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clone</a:t>
            </a:r>
            <a:r>
              <a:rPr lang="en-GB" sz="14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S3 tool for copying data into and out of S3 storage (</a:t>
            </a:r>
            <a:r>
              <a:rPr lang="en-GB" sz="1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rclone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for it parallel uploads)</a:t>
            </a:r>
          </a:p>
          <a:p>
            <a:pPr lvl="1">
              <a:spcAft>
                <a:spcPts val="600"/>
              </a:spcAft>
            </a:pPr>
            <a:endParaRPr lang="en-GB" sz="1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transfers : 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MB/s, 20MB/s and 8 MB/s  for the LSST </a:t>
            </a:r>
            <a:r>
              <a:rPr lang="en-GB" sz="1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Openstack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Edinburgh Somerville and Cambridge DIRAC HPC VMs respectively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parallel transfers: 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 MB/s , 217 MB/s 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 MB/s 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LSST </a:t>
            </a:r>
            <a:r>
              <a:rPr lang="en-GB" sz="1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Openstack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Edinburgh Somerville and Cambridge DIRAC HPC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VMs respectively</a:t>
            </a:r>
          </a:p>
          <a:p>
            <a:pPr lvl="1">
              <a:spcAft>
                <a:spcPts val="600"/>
              </a:spcAft>
            </a:pPr>
            <a:endParaRPr lang="en-GB" sz="1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size distribution: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Highest peak is around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~10 kB 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mean file size of whole data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 8 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MB 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median file size of whole data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 8 kB </a:t>
            </a:r>
          </a:p>
          <a:p>
            <a:pPr lvl="1">
              <a:spcAft>
                <a:spcPts val="600"/>
              </a:spcAft>
            </a:pPr>
            <a:endParaRPr lang="en-GB" sz="1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Performances may vary to the load of the node whilst preforming the tests 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1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Aft>
                <a:spcPts val="600"/>
              </a:spcAft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275" y="1613082"/>
            <a:ext cx="4939682" cy="3377778"/>
          </a:xfrm>
          <a:prstGeom prst="rect">
            <a:avLst/>
          </a:prstGeom>
        </p:spPr>
      </p:pic>
      <p:sp>
        <p:nvSpPr>
          <p:cNvPr id="5" name="Action Button: Custom 4">
            <a:hlinkClick r:id="rId4" action="ppaction://hlinksldjump" highlightClick="1"/>
          </p:cNvPr>
          <p:cNvSpPr/>
          <p:nvPr/>
        </p:nvSpPr>
        <p:spPr>
          <a:xfrm>
            <a:off x="9601200" y="6139954"/>
            <a:ext cx="2419350" cy="58127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More transfer speed tests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24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7BE17AB-FEAE-1A42-84B8-5376345F5709}"/>
              </a:ext>
            </a:extLst>
          </p:cNvPr>
          <p:cNvSpPr txBox="1"/>
          <p:nvPr/>
        </p:nvSpPr>
        <p:spPr>
          <a:xfrm>
            <a:off x="301740" y="236561"/>
            <a:ext cx="11791522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b="1" spc="-16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ingestion: Upload speed test using butler Python API  </a:t>
            </a:r>
            <a:endParaRPr lang="en-US" sz="3600" b="1" spc="-16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E9BF95-54A2-4EF6-B812-2E122C0B3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Joshua Kitenge, </a:t>
            </a:r>
            <a:r>
              <a:rPr lang="da-DK" dirty="0" smtClean="0"/>
              <a:t>June 21th </a:t>
            </a:r>
            <a:r>
              <a:rPr lang="da-DK" dirty="0"/>
              <a:t>2021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22DBB9-7747-7041-8E78-C517CE8075C9}"/>
              </a:ext>
            </a:extLst>
          </p:cNvPr>
          <p:cNvSpPr/>
          <p:nvPr/>
        </p:nvSpPr>
        <p:spPr>
          <a:xfrm>
            <a:off x="403341" y="1155890"/>
            <a:ext cx="712775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Aft>
                <a:spcPts val="600"/>
              </a:spcAft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22DBB9-7747-7041-8E78-C517CE8075C9}"/>
              </a:ext>
            </a:extLst>
          </p:cNvPr>
          <p:cNvSpPr/>
          <p:nvPr/>
        </p:nvSpPr>
        <p:spPr>
          <a:xfrm>
            <a:off x="-231462" y="1294015"/>
            <a:ext cx="7127758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Dataset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LSST Science pipeline tutorial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(converted 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a gen 3 format in a  local repository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Aft>
                <a:spcPts val="600"/>
              </a:spcAft>
            </a:pPr>
            <a:endParaRPr lang="en-GB" sz="1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Butler Python API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exporting the data and importing it into a new gen 3 butler repository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export function creates configurations to find the data within the local repository    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 function also populates a SQL registry as well as copying data into to the new butler repository (gen 3)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Doesn’t support parallel uploads into S3 echo object store  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Upload speeds: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11MB/s and 6MB/s for the LSST </a:t>
            </a:r>
            <a:r>
              <a:rPr lang="en-GB" sz="1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Openstack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Edinburgh Somerville VMs </a:t>
            </a:r>
            <a:endParaRPr lang="en-GB" sz="1400" b="1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endParaRPr lang="en-GB" sz="1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Performances may vary to the load of the node whilst </a:t>
            </a:r>
            <a:r>
              <a:rPr lang="en-GB" sz="1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performing 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tests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1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Aft>
                <a:spcPts val="600"/>
              </a:spcAft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954" y="1697069"/>
            <a:ext cx="4844035" cy="3313081"/>
          </a:xfrm>
          <a:prstGeom prst="rect">
            <a:avLst/>
          </a:prstGeom>
        </p:spPr>
      </p:pic>
      <p:sp>
        <p:nvSpPr>
          <p:cNvPr id="10" name="Action Button: Custom 9">
            <a:hlinkClick r:id="rId4" action="ppaction://hlinksldjump" highlightClick="1"/>
          </p:cNvPr>
          <p:cNvSpPr/>
          <p:nvPr/>
        </p:nvSpPr>
        <p:spPr>
          <a:xfrm>
            <a:off x="9601200" y="6139954"/>
            <a:ext cx="2419350" cy="58127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More transfer speed tests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3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18" y="0"/>
            <a:ext cx="5346000" cy="356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229" y="3200857"/>
            <a:ext cx="5346000" cy="356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832" y="0"/>
            <a:ext cx="5346000" cy="3564000"/>
          </a:xfrm>
          <a:prstGeom prst="rect">
            <a:avLst/>
          </a:prstGeom>
        </p:spPr>
      </p:pic>
      <p:sp>
        <p:nvSpPr>
          <p:cNvPr id="5" name="Action Button: Custom 4">
            <a:hlinkClick r:id="rId5" action="ppaction://hlinksldjump" highlightClick="1"/>
          </p:cNvPr>
          <p:cNvSpPr/>
          <p:nvPr/>
        </p:nvSpPr>
        <p:spPr>
          <a:xfrm>
            <a:off x="9308057" y="3924300"/>
            <a:ext cx="2009775" cy="62865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</a:t>
            </a:r>
            <a:r>
              <a:rPr lang="en-GB" dirty="0" err="1" smtClean="0"/>
              <a:t>clone</a:t>
            </a:r>
            <a:r>
              <a:rPr lang="en-GB" dirty="0" smtClean="0"/>
              <a:t> upload speed tests</a:t>
            </a:r>
            <a:endParaRPr lang="en-GB" dirty="0"/>
          </a:p>
        </p:txBody>
      </p:sp>
      <p:sp>
        <p:nvSpPr>
          <p:cNvPr id="6" name="Action Button: Custom 5">
            <a:hlinkClick r:id="rId6" action="ppaction://hlinksldjump" highlightClick="1"/>
          </p:cNvPr>
          <p:cNvSpPr/>
          <p:nvPr/>
        </p:nvSpPr>
        <p:spPr>
          <a:xfrm>
            <a:off x="9308057" y="4714875"/>
            <a:ext cx="2009775" cy="6096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Butler Python API speed tests </a:t>
            </a:r>
            <a:endParaRPr lang="en-GB" dirty="0"/>
          </a:p>
        </p:txBody>
      </p:sp>
      <p:sp>
        <p:nvSpPr>
          <p:cNvPr id="7" name="Action Button: Custom 6">
            <a:hlinkClick r:id="rId7" action="ppaction://hlinksldjump" highlightClick="1"/>
          </p:cNvPr>
          <p:cNvSpPr/>
          <p:nvPr/>
        </p:nvSpPr>
        <p:spPr>
          <a:xfrm>
            <a:off x="9308057" y="5534025"/>
            <a:ext cx="2019300" cy="638175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LSST-IR-FUSION:</a:t>
            </a:r>
          </a:p>
          <a:p>
            <a:pPr algn="ctr"/>
            <a:r>
              <a:rPr lang="en-GB" dirty="0" smtClean="0"/>
              <a:t>Data ingestion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6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94B87F3768BD4397DF6C0332BAA8CA" ma:contentTypeVersion="2" ma:contentTypeDescription="Create a new document." ma:contentTypeScope="" ma:versionID="40a189c8cd17e67e69539998ee0b0cd0">
  <xsd:schema xmlns:xsd="http://www.w3.org/2001/XMLSchema" xmlns:xs="http://www.w3.org/2001/XMLSchema" xmlns:p="http://schemas.microsoft.com/office/2006/metadata/properties" xmlns:ns3="5ab27e5c-1d20-493c-90c9-b16c2726ba81" targetNamespace="http://schemas.microsoft.com/office/2006/metadata/properties" ma:root="true" ma:fieldsID="c4788fb0db1014928f9af54853e10438" ns3:_="">
    <xsd:import namespace="5ab27e5c-1d20-493c-90c9-b16c2726ba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b27e5c-1d20-493c-90c9-b16c2726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8B59E5-DE17-4CD3-98FF-4F9BA23434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b27e5c-1d20-493c-90c9-b16c2726b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6D3F8C-4209-47FF-A37A-E21247ADC2D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ab27e5c-1d20-493c-90c9-b16c2726ba81"/>
    <ds:schemaRef ds:uri="http://purl.org/dc/dcmitype/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E5AA5E-D351-4BE0-99D5-D5BC6D00E9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26952</TotalTime>
  <Words>416</Words>
  <Application>Microsoft Office PowerPoint</Application>
  <PresentationFormat>Widescreen</PresentationFormat>
  <Paragraphs>68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Regular</vt:lpstr>
      <vt:lpstr>Calibri</vt:lpstr>
      <vt:lpstr>Wingdings</vt:lpstr>
      <vt:lpstr>Font and logo master</vt:lpstr>
      <vt:lpstr>Font WITHOUT logo master</vt:lpstr>
      <vt:lpstr>PowerPoint Presentation</vt:lpstr>
      <vt:lpstr>Introduction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STFC PowerPoint template - detailed</dc:title>
  <dc:creator>Philip Millard</dc:creator>
  <cp:lastModifiedBy>Kitenge, Joshua (STFC,RAL,SC)</cp:lastModifiedBy>
  <cp:revision>409</cp:revision>
  <cp:lastPrinted>2019-10-02T08:27:37Z</cp:lastPrinted>
  <dcterms:created xsi:type="dcterms:W3CDTF">2019-09-17T08:04:08Z</dcterms:created>
  <dcterms:modified xsi:type="dcterms:W3CDTF">2021-07-28T09:34:19Z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0x0101007194B87F3768BD4397DF6C0332BAA8CA</vt:lpwstr>
  </property>
</Properties>
</file>